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FACFB-4D55-4FAF-89CE-C63DF2FE39C9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40196-9766-42B0-835A-3CA4B49BFEE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0196-9766-42B0-835A-3CA4B49BFEE3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4791BE5-F73F-4659-9FCC-842846E55531}" type="datetimeFigureOut">
              <a:rPr lang="es-ES" smtClean="0"/>
              <a:pPr/>
              <a:t>02/07/2010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0695ED4-F293-4F52-ABFB-366B1B857E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“Planificación del Tiempo”.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99592" y="2636912"/>
            <a:ext cx="7344816" cy="1752600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Una forma de rendir mas en el trabajo y alargar la vida</a:t>
            </a:r>
            <a:endParaRPr lang="es-ES" sz="2800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1979712" y="573325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Lic. Ismael R. Zuaznabar </a:t>
            </a:r>
          </a:p>
          <a:p>
            <a:pPr algn="ctr"/>
            <a:r>
              <a:rPr lang="es-ES" dirty="0" smtClean="0"/>
              <a:t>Caracas Julio 2010.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  </a:t>
            </a:r>
            <a:r>
              <a:rPr lang="es-ES" i="1" dirty="0" smtClean="0"/>
              <a:t>Con estas ideas no se </a:t>
            </a:r>
            <a:r>
              <a:rPr lang="es-ES" i="1" dirty="0" smtClean="0"/>
              <a:t> intenta plantear “un </a:t>
            </a:r>
            <a:r>
              <a:rPr lang="es-ES" i="1" dirty="0" smtClean="0"/>
              <a:t>esquematismo </a:t>
            </a:r>
            <a:r>
              <a:rPr lang="es-ES" i="1" dirty="0" smtClean="0"/>
              <a:t>“en </a:t>
            </a:r>
            <a:r>
              <a:rPr lang="es-ES" i="1" dirty="0" smtClean="0"/>
              <a:t>la vida  del dirigente, sino una serie de recomendaciones para, ser </a:t>
            </a:r>
          </a:p>
          <a:p>
            <a:pPr>
              <a:buNone/>
            </a:pPr>
            <a:r>
              <a:rPr lang="es-ES" i="1" dirty="0" smtClean="0"/>
              <a:t>   mas efectivo en el empleo de su </a:t>
            </a:r>
            <a:r>
              <a:rPr lang="es-ES" i="1" dirty="0" smtClean="0"/>
              <a:t>tiempo. Esto le permitiría:</a:t>
            </a:r>
            <a:endParaRPr lang="es-ES" i="1" dirty="0" smtClean="0"/>
          </a:p>
          <a:p>
            <a:r>
              <a:rPr lang="es-ES" i="1" dirty="0" smtClean="0"/>
              <a:t>Tener mas tiempo de vida, utilizándolo mejor.</a:t>
            </a:r>
          </a:p>
          <a:p>
            <a:r>
              <a:rPr lang="es-ES" i="1" dirty="0" smtClean="0"/>
              <a:t>Trabajar </a:t>
            </a:r>
            <a:r>
              <a:rPr lang="es-ES" i="1" dirty="0" smtClean="0"/>
              <a:t>“lo necesario”.</a:t>
            </a:r>
            <a:endParaRPr lang="es-ES" i="1" dirty="0" smtClean="0"/>
          </a:p>
          <a:p>
            <a:r>
              <a:rPr lang="es-ES" i="1" dirty="0" smtClean="0"/>
              <a:t>Tener tiempo libre, de ocio y superación </a:t>
            </a:r>
          </a:p>
          <a:p>
            <a:r>
              <a:rPr lang="es-ES" i="1" dirty="0" smtClean="0"/>
              <a:t>“ahorrar” el tiempo propio y  el de los demás</a:t>
            </a:r>
            <a:r>
              <a:rPr lang="es-ES" dirty="0" smtClean="0"/>
              <a:t>. 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Planificación del Tiempo</a:t>
            </a: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i="1" dirty="0" smtClean="0"/>
              <a:t>Liste las actividades de </a:t>
            </a:r>
            <a:r>
              <a:rPr lang="es-ES" i="1" dirty="0" smtClean="0"/>
              <a:t>trabajo, </a:t>
            </a:r>
            <a:r>
              <a:rPr lang="es-ES" i="1" dirty="0" smtClean="0"/>
              <a:t>que mas  le gustan realizar (10</a:t>
            </a:r>
            <a:r>
              <a:rPr lang="es-ES" i="1" dirty="0" smtClean="0"/>
              <a:t>).</a:t>
            </a:r>
            <a:endParaRPr lang="es-ES" i="1" dirty="0" smtClean="0"/>
          </a:p>
          <a:p>
            <a:r>
              <a:rPr lang="es-ES" i="1" dirty="0" smtClean="0"/>
              <a:t>Las que menos (10</a:t>
            </a:r>
            <a:r>
              <a:rPr lang="es-ES" i="1" dirty="0" smtClean="0"/>
              <a:t>). </a:t>
            </a:r>
          </a:p>
          <a:p>
            <a:r>
              <a:rPr lang="es-ES" i="1" dirty="0" smtClean="0"/>
              <a:t>Establezca un orden de prioridades .</a:t>
            </a: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r>
              <a:rPr lang="es-ES" i="1" dirty="0" smtClean="0"/>
              <a:t>.Empiece </a:t>
            </a:r>
            <a:r>
              <a:rPr lang="es-ES" i="1" dirty="0" smtClean="0"/>
              <a:t>su día por lo que menos le </a:t>
            </a:r>
            <a:r>
              <a:rPr lang="es-ES" i="1" dirty="0" smtClean="0"/>
              <a:t>gusta ya que </a:t>
            </a:r>
            <a:endParaRPr lang="es-ES" i="1" dirty="0" smtClean="0"/>
          </a:p>
          <a:p>
            <a:pPr>
              <a:buNone/>
            </a:pPr>
            <a:r>
              <a:rPr lang="es-ES" i="1" dirty="0" smtClean="0"/>
              <a:t>se supone que en ese momento dispone de</a:t>
            </a:r>
          </a:p>
          <a:p>
            <a:pPr>
              <a:buNone/>
            </a:pPr>
            <a:r>
              <a:rPr lang="es-ES" i="1" dirty="0" smtClean="0"/>
              <a:t>mas energía para concentrarse y enfrentar los</a:t>
            </a:r>
          </a:p>
          <a:p>
            <a:pPr>
              <a:buNone/>
            </a:pPr>
            <a:r>
              <a:rPr lang="es-ES" i="1" dirty="0" smtClean="0"/>
              <a:t>“retos” de su trabajo.</a:t>
            </a:r>
          </a:p>
          <a:p>
            <a:pPr>
              <a:buNone/>
            </a:pPr>
            <a:r>
              <a:rPr lang="es-ES" i="1" dirty="0" smtClean="0"/>
              <a:t>.Al </a:t>
            </a:r>
            <a:r>
              <a:rPr lang="es-ES" i="1" dirty="0" smtClean="0"/>
              <a:t>final de su jornada tendrá la </a:t>
            </a:r>
            <a:r>
              <a:rPr lang="es-ES" i="1" dirty="0" smtClean="0"/>
              <a:t>“auto motivación”</a:t>
            </a:r>
            <a:endParaRPr lang="es-ES" i="1" dirty="0" smtClean="0"/>
          </a:p>
          <a:p>
            <a:pPr>
              <a:buNone/>
            </a:pPr>
            <a:r>
              <a:rPr lang="es-ES" i="1" dirty="0" smtClean="0"/>
              <a:t>de hacer lo que le gusta para hacerlo.</a:t>
            </a:r>
          </a:p>
          <a:p>
            <a:pPr>
              <a:buNone/>
            </a:pPr>
            <a:r>
              <a:rPr lang="es-ES" i="1" dirty="0" smtClean="0"/>
              <a:t>.Exija </a:t>
            </a:r>
            <a:r>
              <a:rPr lang="es-ES" i="1" dirty="0" smtClean="0"/>
              <a:t>que los demás se organicen 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/>
              <a:t>PUNTO DE PARTIDA EN LA PLANIFICACION DEL TIEMPO</a:t>
            </a:r>
            <a:endParaRPr lang="es-E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Trate de planificar su jornada durante una</a:t>
            </a:r>
          </a:p>
          <a:p>
            <a:pPr>
              <a:buNone/>
            </a:pPr>
            <a:r>
              <a:rPr lang="es-ES" dirty="0" smtClean="0"/>
              <a:t>semana considerando:</a:t>
            </a:r>
          </a:p>
          <a:p>
            <a:r>
              <a:rPr lang="es-ES" dirty="0" smtClean="0"/>
              <a:t>A) Establecer su propia agenda…luche por cumplirla según sus </a:t>
            </a:r>
            <a:r>
              <a:rPr lang="es-ES" dirty="0" smtClean="0"/>
              <a:t>objetivos.</a:t>
            </a:r>
            <a:endParaRPr lang="es-ES" dirty="0" smtClean="0"/>
          </a:p>
          <a:p>
            <a:r>
              <a:rPr lang="es-ES" dirty="0" smtClean="0"/>
              <a:t>B) Aunque sus jefes le “organizan” el trabajo , siempre es posible predecir el cuando lo harán..ellos también tienen costumbres…</a:t>
            </a:r>
            <a:r>
              <a:rPr lang="es-ES" u="sng" dirty="0" smtClean="0"/>
              <a:t>INCLUYALOS EN SU AGENDA.</a:t>
            </a:r>
          </a:p>
          <a:p>
            <a:r>
              <a:rPr lang="es-ES" dirty="0" smtClean="0"/>
              <a:t>C) Impida que los subordinados o elementos externos le impongan  su agenda.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Organice su jornada 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sz="2900" dirty="0" smtClean="0"/>
              <a:t>-¿</a:t>
            </a:r>
            <a:r>
              <a:rPr lang="es-ES" sz="2900" i="1" dirty="0" smtClean="0"/>
              <a:t>Dónde me encuentro dentro de la organización?.</a:t>
            </a:r>
          </a:p>
          <a:p>
            <a:r>
              <a:rPr lang="es-ES" sz="2900" i="1" dirty="0" smtClean="0"/>
              <a:t>¿Que </a:t>
            </a:r>
            <a:r>
              <a:rPr lang="es-ES" sz="2900" i="1" dirty="0" smtClean="0"/>
              <a:t>cambios desea hacer en su trabajo?.</a:t>
            </a:r>
          </a:p>
          <a:p>
            <a:r>
              <a:rPr lang="es-ES" sz="2900" i="1" dirty="0" smtClean="0"/>
              <a:t>¿Con </a:t>
            </a:r>
            <a:r>
              <a:rPr lang="es-ES" sz="2900" i="1" dirty="0" smtClean="0"/>
              <a:t>que recursos laborales y materiales cuenta para hacer estos cambios</a:t>
            </a:r>
            <a:r>
              <a:rPr lang="es-ES" sz="2900" i="1" dirty="0" smtClean="0"/>
              <a:t>?.</a:t>
            </a:r>
            <a:endParaRPr lang="es-ES" sz="2900" i="1" dirty="0" smtClean="0"/>
          </a:p>
          <a:p>
            <a:r>
              <a:rPr lang="es-ES" sz="2900" i="1" dirty="0" smtClean="0"/>
              <a:t>¿En </a:t>
            </a:r>
            <a:r>
              <a:rPr lang="es-ES" sz="2900" i="1" dirty="0" smtClean="0"/>
              <a:t>quien(es) me puedo apoyar?.</a:t>
            </a:r>
          </a:p>
          <a:p>
            <a:r>
              <a:rPr lang="es-ES" sz="2900" i="1" dirty="0" smtClean="0"/>
              <a:t>¿Cómo motivar al resto del grupo en lo que creo debemos hacer?.</a:t>
            </a:r>
          </a:p>
          <a:p>
            <a:r>
              <a:rPr lang="es-ES" sz="2900" i="1" dirty="0" smtClean="0"/>
              <a:t>¿Que </a:t>
            </a:r>
            <a:r>
              <a:rPr lang="es-ES" sz="2900" i="1" dirty="0" smtClean="0"/>
              <a:t>hace cada quien</a:t>
            </a:r>
            <a:r>
              <a:rPr lang="es-ES" sz="2900" i="1" dirty="0" smtClean="0"/>
              <a:t>?.¿Que </a:t>
            </a:r>
            <a:r>
              <a:rPr lang="es-ES" sz="2900" i="1" dirty="0" smtClean="0"/>
              <a:t>los motiva?.</a:t>
            </a:r>
          </a:p>
          <a:p>
            <a:r>
              <a:rPr lang="es-ES" sz="2900" i="1" dirty="0" smtClean="0"/>
              <a:t>¿Que </a:t>
            </a:r>
            <a:r>
              <a:rPr lang="es-ES" sz="2900" i="1" dirty="0" smtClean="0"/>
              <a:t>lineamientos debo </a:t>
            </a:r>
            <a:r>
              <a:rPr lang="es-ES" sz="2900" i="1" dirty="0" smtClean="0"/>
              <a:t> cumplir  y dar </a:t>
            </a:r>
            <a:r>
              <a:rPr lang="es-ES" sz="2900" i="1" dirty="0" smtClean="0"/>
              <a:t>para que se cumplan las metas trazadas?.</a:t>
            </a:r>
          </a:p>
          <a:p>
            <a:pPr>
              <a:buNone/>
            </a:pPr>
            <a:r>
              <a:rPr lang="es-ES" sz="2900" i="1" dirty="0" smtClean="0"/>
              <a:t> </a:t>
            </a:r>
          </a:p>
          <a:p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Preguntas a responder antes de organizar su </a:t>
            </a:r>
            <a:r>
              <a:rPr lang="es-ES" dirty="0" smtClean="0"/>
              <a:t>agenda.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i="1" dirty="0" smtClean="0"/>
              <a:t>Exigirle propuestas de soluciones y no el envió de problemas.</a:t>
            </a:r>
          </a:p>
          <a:p>
            <a:r>
              <a:rPr lang="es-ES" i="1" dirty="0" smtClean="0"/>
              <a:t>motivarlos al cumplimiento de las metas trazadas.</a:t>
            </a:r>
          </a:p>
          <a:p>
            <a:r>
              <a:rPr lang="es-ES" i="1" dirty="0" smtClean="0"/>
              <a:t>Guiarlos en el cumplimiento de sus objetivos.</a:t>
            </a:r>
          </a:p>
          <a:p>
            <a:r>
              <a:rPr lang="es-ES" i="1" dirty="0" smtClean="0"/>
              <a:t>Darles confianza y certeza en el éxito de la organización.</a:t>
            </a:r>
          </a:p>
          <a:p>
            <a:r>
              <a:rPr lang="es-ES" i="1" dirty="0" smtClean="0"/>
              <a:t>Comprometerlos con sus objetivos.</a:t>
            </a:r>
          </a:p>
          <a:p>
            <a:r>
              <a:rPr lang="es-ES" i="1" dirty="0" smtClean="0"/>
              <a:t>Premiarlos y castigarlos por los resultados obtenidos. </a:t>
            </a:r>
          </a:p>
          <a:p>
            <a:r>
              <a:rPr lang="es-ES" i="1" dirty="0" smtClean="0"/>
              <a:t>Atiéndalos en horas extra laborales..serán mas efectivos en solucionar problemas.</a:t>
            </a:r>
            <a:endParaRPr lang="es-ES" i="1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¿Qué hacer con los subordinados?</a:t>
            </a: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i="1" dirty="0" smtClean="0"/>
              <a:t>Establezca un “día de audiencias “y haga que el resto de los directivos también lo haga.</a:t>
            </a:r>
          </a:p>
          <a:p>
            <a:r>
              <a:rPr lang="es-ES" i="1" dirty="0" smtClean="0"/>
              <a:t>Cite a los que quieren verlos después de la 4pm,disminuira  su demanda</a:t>
            </a:r>
          </a:p>
          <a:p>
            <a:r>
              <a:rPr lang="es-ES" i="1" dirty="0" smtClean="0"/>
              <a:t>Cree la cultura de que lo importante es resolver el problema y no quien lo haga.</a:t>
            </a:r>
          </a:p>
          <a:p>
            <a:r>
              <a:rPr lang="es-ES" i="1" dirty="0" smtClean="0"/>
              <a:t>Tenga un asistente que se encargue de estos asuntos y le plantee soluciones a las demandas externas a la </a:t>
            </a:r>
            <a:r>
              <a:rPr lang="es-ES" i="1" dirty="0" smtClean="0"/>
              <a:t>organización</a:t>
            </a:r>
            <a:r>
              <a:rPr lang="es-ES" i="1" dirty="0" smtClean="0"/>
              <a:t>.</a:t>
            </a:r>
          </a:p>
          <a:p>
            <a:r>
              <a:rPr lang="es-ES" i="1" dirty="0" smtClean="0"/>
              <a:t>Clarifique las reglas y potestades de los </a:t>
            </a:r>
            <a:r>
              <a:rPr lang="es-ES" i="1" dirty="0" smtClean="0"/>
              <a:t>diferentes </a:t>
            </a:r>
            <a:r>
              <a:rPr lang="es-ES" i="1" dirty="0" smtClean="0"/>
              <a:t>niveles de la organización.</a:t>
            </a:r>
            <a:endParaRPr lang="es-ES" i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¿Qué hacer con los elementos foranes a la organización?</a:t>
            </a:r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</TotalTime>
  <Words>522</Words>
  <Application>Microsoft Office PowerPoint</Application>
  <PresentationFormat>Presentación en pantalla (4:3)</PresentationFormat>
  <Paragraphs>53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Concurrencia</vt:lpstr>
      <vt:lpstr>“Planificación del Tiempo”.</vt:lpstr>
      <vt:lpstr>Planificación del Tiempo</vt:lpstr>
      <vt:lpstr>PUNTO DE PARTIDA EN LA PLANIFICACION DEL TIEMPO</vt:lpstr>
      <vt:lpstr>Organice su jornada </vt:lpstr>
      <vt:lpstr>Preguntas a responder antes de organizar su agenda.</vt:lpstr>
      <vt:lpstr>¿Qué hacer con los subordinados?</vt:lpstr>
      <vt:lpstr>¿Qué hacer con los elementos foranes a la organización?</vt:lpstr>
      <vt:lpstr>Diapositiva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Planificación del Tiempo</dc:title>
  <dc:creator>ISMAEL</dc:creator>
  <cp:lastModifiedBy>ISMAEL</cp:lastModifiedBy>
  <cp:revision>10</cp:revision>
  <dcterms:created xsi:type="dcterms:W3CDTF">2010-07-02T21:31:50Z</dcterms:created>
  <dcterms:modified xsi:type="dcterms:W3CDTF">2010-07-02T22:44:17Z</dcterms:modified>
</cp:coreProperties>
</file>