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88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4" r:id="rId12"/>
    <p:sldId id="275" r:id="rId13"/>
    <p:sldId id="276" r:id="rId14"/>
    <p:sldId id="279" r:id="rId15"/>
    <p:sldId id="280" r:id="rId16"/>
    <p:sldId id="281" r:id="rId17"/>
    <p:sldId id="283" r:id="rId18"/>
    <p:sldId id="284" r:id="rId19"/>
    <p:sldId id="286" r:id="rId20"/>
    <p:sldId id="28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ESTOS CASOS SUCEDEN DEBIDO A QUE EL NEGOCIO NO  TIENE CAPACIDAD ILIMIITADA</a:t>
          </a:r>
          <a:endParaRPr lang="es-ES" sz="1400" dirty="0"/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671CEBF8-9515-455B-B93D-4ED1A1FAA503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PARA ATENDER AL TOTAL DE SUS CLIENTES</a:t>
          </a:r>
          <a:endParaRPr lang="es-ES" sz="1400" dirty="0"/>
        </a:p>
      </dgm:t>
    </dgm:pt>
    <dgm:pt modelId="{E881AEAF-35A3-4EDB-BB9D-76D6986777EC}" type="parTrans" cxnId="{836939FA-48F5-43AD-8BA3-2AB03FDBE18A}">
      <dgm:prSet/>
      <dgm:spPr/>
      <dgm:t>
        <a:bodyPr/>
        <a:lstStyle/>
        <a:p>
          <a:endParaRPr lang="es-ES"/>
        </a:p>
      </dgm:t>
    </dgm:pt>
    <dgm:pt modelId="{71D8850C-9DF3-48BC-B645-A330AFEC3C08}" type="sibTrans" cxnId="{836939FA-48F5-43AD-8BA3-2AB03FDBE18A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PARA RECIBIR  UN SERVICIO O MERCANCÍA</a:t>
          </a:r>
          <a:endParaRPr lang="es-ES" sz="1400" dirty="0"/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EN LA VIDA DIARIA HAY SITUACIONES EN LA QUE EL CLIENTE DEBE ESPERAR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just"/>
          <a:r>
            <a:rPr lang="es-ES" sz="1200" b="1" dirty="0" smtClean="0">
              <a:latin typeface="Arial" pitchFamily="34" charset="0"/>
              <a:cs typeface="Arial" pitchFamily="34" charset="0"/>
            </a:rPr>
            <a:t>PAGAR LA CUENTA EN EL SUPERMERCADO, ESPERA EN LA GASOLINERA, PELUQUERIA, FILA BANCO PARA HACER TRAMITE BANCARIO, ETC..</a:t>
          </a: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ESTO SERIA INCOSTEABLE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6830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05250" custScaleY="129138" custRadScaleRad="89770" custRadScaleInc="-62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4438-E013-4A2E-9B21-8EE05DD75E2B}" type="pres">
      <dgm:prSet presAssocID="{E881AEAF-35A3-4EDB-BB9D-76D6986777EC}" presName="parTrans" presStyleLbl="bgSibTrans2D1" presStyleIdx="1" presStyleCnt="6" custScaleX="67318" custScaleY="163359" custLinFactNeighborX="13431" custLinFactNeighborY="-2002"/>
      <dgm:spPr/>
      <dgm:t>
        <a:bodyPr/>
        <a:lstStyle/>
        <a:p>
          <a:endParaRPr lang="es-ES"/>
        </a:p>
      </dgm:t>
    </dgm:pt>
    <dgm:pt modelId="{4CDE325D-3018-4C26-88A0-A27F62EFFBE6}" type="pres">
      <dgm:prSet presAssocID="{671CEBF8-9515-455B-B93D-4ED1A1FAA503}" presName="node" presStyleLbl="node1" presStyleIdx="1" presStyleCnt="6" custScaleY="123390" custRadScaleRad="97401" custRadScaleInc="-333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16511" custLinFactNeighborY="36736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128502" custRadScaleRad="113106" custRadScaleInc="-12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6152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ScaleY="169930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20472" custScaleY="158472" custRadScaleRad="100677" custRadScaleInc="50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35649" custLinFactNeighborY="67533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40832" custRadScaleRad="81045" custRadScaleInc="775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95D593-6866-4697-AE44-C86917E7D75E}" type="presOf" srcId="{FAE57543-91FD-4CD6-8233-2960E2C5B991}" destId="{B6553875-556E-4E4C-A8C9-49839B39CB19}" srcOrd="0" destOrd="0" presId="urn:microsoft.com/office/officeart/2005/8/layout/radial4"/>
    <dgm:cxn modelId="{BFACCE48-94D6-4AEE-9DE1-CFEA26B9424D}" type="presOf" srcId="{F3F22B1E-817E-4FD8-9115-AD74536DBFB5}" destId="{10F5F9E0-0418-4315-9992-F5769538C182}" srcOrd="0" destOrd="0" presId="urn:microsoft.com/office/officeart/2005/8/layout/radial4"/>
    <dgm:cxn modelId="{107189A1-1F48-446A-9051-FB19509AD940}" type="presOf" srcId="{631D499A-3260-4A4F-8BC0-D42C0E35FEC5}" destId="{6C0F41DF-2918-4A86-8FD7-EB6E10AE7505}" srcOrd="0" destOrd="0" presId="urn:microsoft.com/office/officeart/2005/8/layout/radial4"/>
    <dgm:cxn modelId="{72C6FA73-FD7F-4495-9D13-8C31F42387E9}" type="presOf" srcId="{1EEC2274-0661-4B98-971C-567CC77D69EA}" destId="{F90AA0C4-0234-4504-BAB3-43D8D2F50D3F}" srcOrd="0" destOrd="0" presId="urn:microsoft.com/office/officeart/2005/8/layout/radial4"/>
    <dgm:cxn modelId="{836939FA-48F5-43AD-8BA3-2AB03FDBE18A}" srcId="{BE5C011B-B4CF-4A17-A218-53883244A0A3}" destId="{671CEBF8-9515-455B-B93D-4ED1A1FAA503}" srcOrd="1" destOrd="0" parTransId="{E881AEAF-35A3-4EDB-BB9D-76D6986777EC}" sibTransId="{71D8850C-9DF3-48BC-B645-A330AFEC3C08}"/>
    <dgm:cxn modelId="{4E21BDD6-6123-4E6E-9418-58A3AD33B923}" type="presOf" srcId="{293EA5EB-A52E-4475-9DA6-31109D1FC29C}" destId="{D2030FD1-7358-4E44-A98D-1ED84A14DF89}" srcOrd="0" destOrd="0" presId="urn:microsoft.com/office/officeart/2005/8/layout/radial4"/>
    <dgm:cxn modelId="{B40628E6-28DB-4D64-9F4F-38AAE1A36D80}" type="presOf" srcId="{BE3D2CE9-A135-42BF-87E0-CE9D34F3DD77}" destId="{E764D7C5-26FF-4E1A-A070-46868AF752DE}" srcOrd="0" destOrd="0" presId="urn:microsoft.com/office/officeart/2005/8/layout/radial4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53F4A32C-6EF2-4673-AD37-67319CBD4195}" type="presOf" srcId="{B23BF70D-48F1-4B53-896C-1A7587FF5D9E}" destId="{F698F26D-3760-461A-B490-213E11C962AB}" srcOrd="0" destOrd="0" presId="urn:microsoft.com/office/officeart/2005/8/layout/radial4"/>
    <dgm:cxn modelId="{5DCB5B1E-D557-45D3-97CB-BAA758690BDD}" type="presOf" srcId="{AAB58795-DC9B-4F03-B2A7-AFAF0595AFEC}" destId="{60ECE7ED-8CF8-4259-BCAD-86E2A0B2FDD3}" srcOrd="0" destOrd="0" presId="urn:microsoft.com/office/officeart/2005/8/layout/radial4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37D464E2-A42E-4E06-B99A-DFEBDD397E96}" type="presOf" srcId="{BDC3EF54-6B11-4CBC-B648-2B977D2167D8}" destId="{D680EE61-F63B-483D-B751-69663B8B4D36}" srcOrd="0" destOrd="0" presId="urn:microsoft.com/office/officeart/2005/8/layout/radial4"/>
    <dgm:cxn modelId="{2D5A3ADA-3D6B-4D1D-B08D-51B6FA7414DA}" type="presOf" srcId="{BE5C011B-B4CF-4A17-A218-53883244A0A3}" destId="{E176ECCD-C122-4D4A-BC2A-18654CB30FF6}" srcOrd="0" destOrd="0" presId="urn:microsoft.com/office/officeart/2005/8/layout/radial4"/>
    <dgm:cxn modelId="{F38CC0B5-75F9-45AD-8E25-1164E620F0A2}" type="presOf" srcId="{E881AEAF-35A3-4EDB-BB9D-76D6986777EC}" destId="{761A4438-E013-4A2E-9B21-8EE05DD75E2B}" srcOrd="0" destOrd="0" presId="urn:microsoft.com/office/officeart/2005/8/layout/radial4"/>
    <dgm:cxn modelId="{D4DC1839-02D9-4E37-9A14-02E5BD8280AB}" type="presOf" srcId="{E3D52CBF-20C8-4238-BBFB-980FCA87EF91}" destId="{F6447AE8-7010-4740-BA3A-171D21F251E7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6C77702A-60C7-4150-95A8-42381559839B}" type="presOf" srcId="{671CEBF8-9515-455B-B93D-4ED1A1FAA503}" destId="{4CDE325D-3018-4C26-88A0-A27F62EFFBE6}" srcOrd="0" destOrd="0" presId="urn:microsoft.com/office/officeart/2005/8/layout/radial4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9FD67D3B-EC39-4566-ADCB-F90FA49FFA1C}" type="presOf" srcId="{870B645F-8633-4012-8C0C-26D0D8C67B3E}" destId="{EC3E61E9-8707-47F8-9A4A-4FD24A8DB58D}" srcOrd="0" destOrd="0" presId="urn:microsoft.com/office/officeart/2005/8/layout/radial4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7F7C7807-2B34-4EB3-A94B-B5D296739569}" type="presParOf" srcId="{E764D7C5-26FF-4E1A-A070-46868AF752DE}" destId="{E176ECCD-C122-4D4A-BC2A-18654CB30FF6}" srcOrd="0" destOrd="0" presId="urn:microsoft.com/office/officeart/2005/8/layout/radial4"/>
    <dgm:cxn modelId="{703D07A8-9402-4127-8296-22DEC5E491E1}" type="presParOf" srcId="{E764D7C5-26FF-4E1A-A070-46868AF752DE}" destId="{B6553875-556E-4E4C-A8C9-49839B39CB19}" srcOrd="1" destOrd="0" presId="urn:microsoft.com/office/officeart/2005/8/layout/radial4"/>
    <dgm:cxn modelId="{1442B81C-BB75-44E6-9D2A-DC44437DDCA8}" type="presParOf" srcId="{E764D7C5-26FF-4E1A-A070-46868AF752DE}" destId="{6C0F41DF-2918-4A86-8FD7-EB6E10AE7505}" srcOrd="2" destOrd="0" presId="urn:microsoft.com/office/officeart/2005/8/layout/radial4"/>
    <dgm:cxn modelId="{30905ED2-9191-46D7-A55A-66854ABBB72B}" type="presParOf" srcId="{E764D7C5-26FF-4E1A-A070-46868AF752DE}" destId="{761A4438-E013-4A2E-9B21-8EE05DD75E2B}" srcOrd="3" destOrd="0" presId="urn:microsoft.com/office/officeart/2005/8/layout/radial4"/>
    <dgm:cxn modelId="{28575413-3B5E-4FD9-94D0-FC9AC6D4E7DA}" type="presParOf" srcId="{E764D7C5-26FF-4E1A-A070-46868AF752DE}" destId="{4CDE325D-3018-4C26-88A0-A27F62EFFBE6}" srcOrd="4" destOrd="0" presId="urn:microsoft.com/office/officeart/2005/8/layout/radial4"/>
    <dgm:cxn modelId="{7332CAAE-D1C9-4513-879F-B870286FDF4D}" type="presParOf" srcId="{E764D7C5-26FF-4E1A-A070-46868AF752DE}" destId="{D2030FD1-7358-4E44-A98D-1ED84A14DF89}" srcOrd="5" destOrd="0" presId="urn:microsoft.com/office/officeart/2005/8/layout/radial4"/>
    <dgm:cxn modelId="{7B5025F0-3257-4E30-B88C-0247ADD95F68}" type="presParOf" srcId="{E764D7C5-26FF-4E1A-A070-46868AF752DE}" destId="{F90AA0C4-0234-4504-BAB3-43D8D2F50D3F}" srcOrd="6" destOrd="0" presId="urn:microsoft.com/office/officeart/2005/8/layout/radial4"/>
    <dgm:cxn modelId="{3AF33BC8-7B43-4896-9BFD-0873CFEE79FB}" type="presParOf" srcId="{E764D7C5-26FF-4E1A-A070-46868AF752DE}" destId="{EC3E61E9-8707-47F8-9A4A-4FD24A8DB58D}" srcOrd="7" destOrd="0" presId="urn:microsoft.com/office/officeart/2005/8/layout/radial4"/>
    <dgm:cxn modelId="{3E379B96-E61F-4612-9983-8C08664396E2}" type="presParOf" srcId="{E764D7C5-26FF-4E1A-A070-46868AF752DE}" destId="{60ECE7ED-8CF8-4259-BCAD-86E2A0B2FDD3}" srcOrd="8" destOrd="0" presId="urn:microsoft.com/office/officeart/2005/8/layout/radial4"/>
    <dgm:cxn modelId="{2E452819-CC35-4E8B-A36C-4C49A2C08A33}" type="presParOf" srcId="{E764D7C5-26FF-4E1A-A070-46868AF752DE}" destId="{10F5F9E0-0418-4315-9992-F5769538C182}" srcOrd="9" destOrd="0" presId="urn:microsoft.com/office/officeart/2005/8/layout/radial4"/>
    <dgm:cxn modelId="{A05E53AE-DF0F-4D33-8E83-DEA08B208DBE}" type="presParOf" srcId="{E764D7C5-26FF-4E1A-A070-46868AF752DE}" destId="{F698F26D-3760-461A-B490-213E11C962AB}" srcOrd="10" destOrd="0" presId="urn:microsoft.com/office/officeart/2005/8/layout/radial4"/>
    <dgm:cxn modelId="{884C775D-F52F-4EAD-ACF6-0CFE960977E5}" type="presParOf" srcId="{E764D7C5-26FF-4E1A-A070-46868AF752DE}" destId="{F6447AE8-7010-4740-BA3A-171D21F251E7}" srcOrd="11" destOrd="0" presId="urn:microsoft.com/office/officeart/2005/8/layout/radial4"/>
    <dgm:cxn modelId="{3A0C2FA0-4941-446F-AB0D-B438CF2184B5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E450A2-C82E-4979-B4AC-F77B78D3D4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F8DC1E-0D72-4E5C-81C4-5EA9FE8DC388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36970241-F9AB-4FEC-B7E6-69207D42E723}" type="parTrans" cxnId="{C423FC22-D1D8-42C4-9133-AD7535AF3208}">
      <dgm:prSet/>
      <dgm:spPr/>
      <dgm:t>
        <a:bodyPr/>
        <a:lstStyle/>
        <a:p>
          <a:endParaRPr lang="es-ES"/>
        </a:p>
      </dgm:t>
    </dgm:pt>
    <dgm:pt modelId="{AA67BD94-BA1E-4E7E-BB80-5B333B2296F3}" type="sibTrans" cxnId="{C423FC22-D1D8-42C4-9133-AD7535AF3208}">
      <dgm:prSet/>
      <dgm:spPr/>
      <dgm:t>
        <a:bodyPr/>
        <a:lstStyle/>
        <a:p>
          <a:endParaRPr lang="es-ES"/>
        </a:p>
      </dgm:t>
    </dgm:pt>
    <dgm:pt modelId="{A2294728-2DB2-4369-95D7-3977ED5F4AAB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D/D/S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DD7DCBB5-862A-49D5-89A7-2940C29F2D11}" type="parTrans" cxnId="{62D77C04-96F1-4096-9056-F1A23C2E4C44}">
      <dgm:prSet/>
      <dgm:spPr/>
      <dgm:t>
        <a:bodyPr/>
        <a:lstStyle/>
        <a:p>
          <a:endParaRPr lang="es-ES"/>
        </a:p>
      </dgm:t>
    </dgm:pt>
    <dgm:pt modelId="{E798B76E-AAA3-480A-B66C-B35E08198478}" type="sibTrans" cxnId="{62D77C04-96F1-4096-9056-F1A23C2E4C44}">
      <dgm:prSet/>
      <dgm:spPr/>
      <dgm:t>
        <a:bodyPr/>
        <a:lstStyle/>
        <a:p>
          <a:endParaRPr lang="es-ES"/>
        </a:p>
      </dgm:t>
    </dgm:pt>
    <dgm:pt modelId="{AFC0CE89-5C11-4E9F-B182-4CF93CE5CCA1}">
      <dgm:prSet phldrT="[Texto]" custT="1"/>
      <dgm:spPr/>
      <dgm:t>
        <a:bodyPr/>
        <a:lstStyle/>
        <a:p>
          <a:r>
            <a:rPr lang="es-ES" sz="1400" dirty="0" smtClean="0"/>
            <a:t>TIENE VARIOS SERVIDORES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FFD8765-C89C-48C8-99E0-B91E6E4BFD67}" type="parTrans" cxnId="{EA5D8EDD-BF47-434B-BB4F-33D9F1A9AA3A}">
      <dgm:prSet/>
      <dgm:spPr/>
      <dgm:t>
        <a:bodyPr/>
        <a:lstStyle/>
        <a:p>
          <a:endParaRPr lang="es-ES"/>
        </a:p>
      </dgm:t>
    </dgm:pt>
    <dgm:pt modelId="{E629C11F-F2F9-439E-BFD0-9E88B8F431DF}" type="sibTrans" cxnId="{EA5D8EDD-BF47-434B-BB4F-33D9F1A9AA3A}">
      <dgm:prSet/>
      <dgm:spPr/>
      <dgm:t>
        <a:bodyPr/>
        <a:lstStyle/>
        <a:p>
          <a:endParaRPr lang="es-ES"/>
        </a:p>
      </dgm:t>
    </dgm:pt>
    <dgm:pt modelId="{6F8DD673-BADB-445F-A0A6-667B4AD52029}">
      <dgm:prSet phldrT="[Texto]" custT="1"/>
      <dgm:spPr/>
      <dgm:t>
        <a:bodyPr/>
        <a:lstStyle/>
        <a:p>
          <a:r>
            <a:rPr lang="es-ES" sz="1400" dirty="0" smtClean="0"/>
            <a:t>CADA UNO DA SERVICIO  A LOS CLIENTES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11E811C9-B830-4825-B9C6-9AF719C40CDA}" type="parTrans" cxnId="{3E920862-F86B-423A-823C-1F0B2329006F}">
      <dgm:prSet/>
      <dgm:spPr/>
      <dgm:t>
        <a:bodyPr/>
        <a:lstStyle/>
        <a:p>
          <a:endParaRPr lang="es-ES"/>
        </a:p>
      </dgm:t>
    </dgm:pt>
    <dgm:pt modelId="{7B0619EC-2A0A-4AF1-BCDF-07EC8A85AE6E}" type="sibTrans" cxnId="{3E920862-F86B-423A-823C-1F0B2329006F}">
      <dgm:prSet/>
      <dgm:spPr/>
      <dgm:t>
        <a:bodyPr/>
        <a:lstStyle/>
        <a:p>
          <a:endParaRPr lang="es-ES"/>
        </a:p>
      </dgm:t>
    </dgm:pt>
    <dgm:pt modelId="{CF635B47-63AB-47D4-A7BD-BED9D8A8DA3E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M/M/S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D7303E73-6697-4816-86ED-159A47C72118}" type="parTrans" cxnId="{3EAE98BC-B4F2-4C90-829E-91453B59EF43}">
      <dgm:prSet/>
      <dgm:spPr/>
      <dgm:t>
        <a:bodyPr/>
        <a:lstStyle/>
        <a:p>
          <a:endParaRPr lang="es-ES"/>
        </a:p>
      </dgm:t>
    </dgm:pt>
    <dgm:pt modelId="{9E23C5A2-03E9-4D40-BBCB-5588314F7EE4}" type="sibTrans" cxnId="{3EAE98BC-B4F2-4C90-829E-91453B59EF43}">
      <dgm:prSet/>
      <dgm:spPr/>
      <dgm:t>
        <a:bodyPr/>
        <a:lstStyle/>
        <a:p>
          <a:endParaRPr lang="es-ES"/>
        </a:p>
      </dgm:t>
    </dgm:pt>
    <dgm:pt modelId="{49F27F74-3EC9-42F9-BD8C-0C7E79BF70D7}">
      <dgm:prSet phldrT="[Texto]" custT="1"/>
      <dgm:spPr/>
      <dgm:t>
        <a:bodyPr/>
        <a:lstStyle/>
        <a:p>
          <a:r>
            <a:rPr lang="es-ES" sz="1400" dirty="0" smtClean="0"/>
            <a:t>TIENE S SERVIDORES</a:t>
          </a:r>
        </a:p>
        <a:p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98841D7-BB9F-4091-9669-68801EE5B417}" type="parTrans" cxnId="{95C9C5DB-C0EF-419F-B6C7-AC565C603F9E}">
      <dgm:prSet/>
      <dgm:spPr/>
      <dgm:t>
        <a:bodyPr/>
        <a:lstStyle/>
        <a:p>
          <a:endParaRPr lang="es-ES"/>
        </a:p>
      </dgm:t>
    </dgm:pt>
    <dgm:pt modelId="{42A719C5-98B9-4D10-AEC6-53686BBD6C6A}" type="sibTrans" cxnId="{95C9C5DB-C0EF-419F-B6C7-AC565C603F9E}">
      <dgm:prSet/>
      <dgm:spPr/>
      <dgm:t>
        <a:bodyPr/>
        <a:lstStyle/>
        <a:p>
          <a:endParaRPr lang="es-ES"/>
        </a:p>
      </dgm:t>
    </dgm:pt>
    <dgm:pt modelId="{6E0889CA-CC64-40BB-A203-F8F8EA1DF242}">
      <dgm:prSet custT="1"/>
      <dgm:spPr/>
      <dgm:t>
        <a:bodyPr/>
        <a:lstStyle/>
        <a:p>
          <a:pPr algn="just"/>
          <a:r>
            <a:rPr lang="es-ES" sz="1200" dirty="0" smtClean="0">
              <a:latin typeface="Arial" pitchFamily="34" charset="0"/>
              <a:cs typeface="Arial" pitchFamily="34" charset="0"/>
            </a:rPr>
            <a:t>PARA SU ANALISIS  PUEDE HACERSE UNA , SIMULACIÒN DEL SISTEMA DE LA LINEA DE ESPERA.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C6745E69-3589-48F7-9B9C-3B5BEE8A4534}" type="parTrans" cxnId="{6704F2B2-5F58-4856-8BE7-55775207D52D}">
      <dgm:prSet/>
      <dgm:spPr/>
      <dgm:t>
        <a:bodyPr/>
        <a:lstStyle/>
        <a:p>
          <a:endParaRPr lang="es-ES"/>
        </a:p>
      </dgm:t>
    </dgm:pt>
    <dgm:pt modelId="{338CE7A1-6312-428B-9DD3-A07D44609FED}" type="sibTrans" cxnId="{6704F2B2-5F58-4856-8BE7-55775207D52D}">
      <dgm:prSet/>
      <dgm:spPr/>
      <dgm:t>
        <a:bodyPr/>
        <a:lstStyle/>
        <a:p>
          <a:endParaRPr lang="es-ES"/>
        </a:p>
      </dgm:t>
    </dgm:pt>
    <dgm:pt modelId="{89AD94A0-CB17-4A69-9234-7ED8CD6560D0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itchFamily="34" charset="0"/>
              <a:cs typeface="Arial" pitchFamily="34" charset="0"/>
            </a:rPr>
            <a:t>ATENDERA  A LOS CLIENTES CON LA MISMA TASA PROMEDIO  DE SERVICIO </a:t>
          </a:r>
          <a:r>
            <a:rPr lang="es-ES" sz="1600" dirty="0" smtClean="0">
              <a:latin typeface="Arial" pitchFamily="34" charset="0"/>
              <a:ea typeface="Cambria Math"/>
              <a:cs typeface="Arial" pitchFamily="34" charset="0"/>
            </a:rPr>
            <a:t>𝜇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90558995-B499-4DC1-A420-112B2EC54713}" type="parTrans" cxnId="{73BA38CD-5248-4E17-8156-7CF1AD1BC82B}">
      <dgm:prSet/>
      <dgm:spPr/>
      <dgm:t>
        <a:bodyPr/>
        <a:lstStyle/>
        <a:p>
          <a:endParaRPr lang="es-ES"/>
        </a:p>
      </dgm:t>
    </dgm:pt>
    <dgm:pt modelId="{4BB34B04-2905-4EB1-978D-93712C16EAF5}" type="sibTrans" cxnId="{73BA38CD-5248-4E17-8156-7CF1AD1BC82B}">
      <dgm:prSet/>
      <dgm:spPr/>
      <dgm:t>
        <a:bodyPr/>
        <a:lstStyle/>
        <a:p>
          <a:endParaRPr lang="es-ES"/>
        </a:p>
      </dgm:t>
    </dgm:pt>
    <dgm:pt modelId="{889985E3-6D24-4467-955B-89C7638FD85F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itchFamily="34" charset="0"/>
              <a:cs typeface="Arial" pitchFamily="34" charset="0"/>
            </a:rPr>
            <a:t>EL SISTEMA DE LA LINEA  DE ESPERA SERA ESTABLE  CUANDO </a:t>
          </a:r>
          <a:r>
            <a:rPr lang="es-ES" sz="1200" dirty="0" smtClean="0">
              <a:latin typeface="Arial" pitchFamily="34" charset="0"/>
              <a:ea typeface="Cambria Math"/>
              <a:cs typeface="Arial" pitchFamily="34" charset="0"/>
            </a:rPr>
            <a:t>𝜆 SEA MENOR AL PRODUCTO DE S POR </a:t>
          </a:r>
          <a:r>
            <a:rPr lang="es-ES" sz="1600" dirty="0" smtClean="0">
              <a:latin typeface="Arial" pitchFamily="34" charset="0"/>
              <a:ea typeface="Cambria Math"/>
              <a:cs typeface="Arial" pitchFamily="34" charset="0"/>
            </a:rPr>
            <a:t>𝜇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05ADA5A0-03F8-4691-B1F7-FF6B3B3D2B26}" type="parTrans" cxnId="{71B3C255-30D5-4023-A754-7654BFC815E4}">
      <dgm:prSet/>
      <dgm:spPr/>
      <dgm:t>
        <a:bodyPr/>
        <a:lstStyle/>
        <a:p>
          <a:endParaRPr lang="es-ES"/>
        </a:p>
      </dgm:t>
    </dgm:pt>
    <dgm:pt modelId="{9B543000-592E-439D-892C-8C279CED2462}" type="sibTrans" cxnId="{71B3C255-30D5-4023-A754-7654BFC815E4}">
      <dgm:prSet/>
      <dgm:spPr/>
      <dgm:t>
        <a:bodyPr/>
        <a:lstStyle/>
        <a:p>
          <a:endParaRPr lang="es-ES"/>
        </a:p>
      </dgm:t>
    </dgm:pt>
    <dgm:pt modelId="{6E016EAD-368A-4E3E-9BA8-99CE0A93B22E}" type="pres">
      <dgm:prSet presAssocID="{9FE450A2-C82E-4979-B4AC-F77B78D3D4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E8B6F8-2A35-4602-81EA-FDE9667E230D}" type="pres">
      <dgm:prSet presAssocID="{B4F8DC1E-0D72-4E5C-81C4-5EA9FE8DC388}" presName="root1" presStyleCnt="0"/>
      <dgm:spPr/>
    </dgm:pt>
    <dgm:pt modelId="{1565E3E8-8018-4D77-9EC2-45840A2E3976}" type="pres">
      <dgm:prSet presAssocID="{B4F8DC1E-0D72-4E5C-81C4-5EA9FE8DC388}" presName="LevelOneTextNode" presStyleLbl="node0" presStyleIdx="0" presStyleCnt="1" custScaleY="78924" custLinFactNeighborX="-10175" custLinFactNeighborY="151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06E8E5-C195-4D27-86CE-283F81EABA33}" type="pres">
      <dgm:prSet presAssocID="{B4F8DC1E-0D72-4E5C-81C4-5EA9FE8DC388}" presName="level2hierChild" presStyleCnt="0"/>
      <dgm:spPr/>
    </dgm:pt>
    <dgm:pt modelId="{A1ADC15D-AE14-4BA7-A1A0-A23D67D6C78F}" type="pres">
      <dgm:prSet presAssocID="{DD7DCBB5-862A-49D5-89A7-2940C29F2D1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4ACE4C30-CE20-4558-8ECC-3C6E98D0446C}" type="pres">
      <dgm:prSet presAssocID="{DD7DCBB5-862A-49D5-89A7-2940C29F2D1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F946E55-62C6-4C59-A23A-10EA8FC0BB11}" type="pres">
      <dgm:prSet presAssocID="{A2294728-2DB2-4369-95D7-3977ED5F4AAB}" presName="root2" presStyleCnt="0"/>
      <dgm:spPr/>
    </dgm:pt>
    <dgm:pt modelId="{5739F42D-64B5-469E-A242-14582E7EC8CB}" type="pres">
      <dgm:prSet presAssocID="{A2294728-2DB2-4369-95D7-3977ED5F4AAB}" presName="LevelTwoTextNode" presStyleLbl="node2" presStyleIdx="0" presStyleCnt="2" custScaleY="60018" custLinFactNeighborX="-10175" custLinFactNeighborY="151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3CB445-F2C6-4427-8984-7C6CE217BA6C}" type="pres">
      <dgm:prSet presAssocID="{A2294728-2DB2-4369-95D7-3977ED5F4AAB}" presName="level3hierChild" presStyleCnt="0"/>
      <dgm:spPr/>
    </dgm:pt>
    <dgm:pt modelId="{69F1DBB3-3EDE-4022-A557-593002CC669B}" type="pres">
      <dgm:prSet presAssocID="{FFFD8765-C89C-48C8-99E0-B91E6E4BFD67}" presName="conn2-1" presStyleLbl="parChTrans1D3" presStyleIdx="0" presStyleCnt="6"/>
      <dgm:spPr/>
      <dgm:t>
        <a:bodyPr/>
        <a:lstStyle/>
        <a:p>
          <a:endParaRPr lang="es-ES"/>
        </a:p>
      </dgm:t>
    </dgm:pt>
    <dgm:pt modelId="{59376A25-A77F-416B-AC38-06AACCA127F0}" type="pres">
      <dgm:prSet presAssocID="{FFFD8765-C89C-48C8-99E0-B91E6E4BFD67}" presName="connTx" presStyleLbl="parChTrans1D3" presStyleIdx="0" presStyleCnt="6"/>
      <dgm:spPr/>
      <dgm:t>
        <a:bodyPr/>
        <a:lstStyle/>
        <a:p>
          <a:endParaRPr lang="es-ES"/>
        </a:p>
      </dgm:t>
    </dgm:pt>
    <dgm:pt modelId="{2542A480-5978-4752-9CA7-DAAB73C3FD73}" type="pres">
      <dgm:prSet presAssocID="{AFC0CE89-5C11-4E9F-B182-4CF93CE5CCA1}" presName="root2" presStyleCnt="0"/>
      <dgm:spPr/>
    </dgm:pt>
    <dgm:pt modelId="{5B4B6498-4D4D-41A4-B3DC-046F8423CAC4}" type="pres">
      <dgm:prSet presAssocID="{AFC0CE89-5C11-4E9F-B182-4CF93CE5CCA1}" presName="LevelTwoTextNode" presStyleLbl="node3" presStyleIdx="0" presStyleCnt="6" custScaleY="58765" custLinFactNeighborX="-9684" custLinFactNeighborY="20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83337F-4E23-4C13-B70E-574DB5A767CC}" type="pres">
      <dgm:prSet presAssocID="{AFC0CE89-5C11-4E9F-B182-4CF93CE5CCA1}" presName="level3hierChild" presStyleCnt="0"/>
      <dgm:spPr/>
    </dgm:pt>
    <dgm:pt modelId="{9FB03D67-B31B-487F-8AD9-D60A2430AC39}" type="pres">
      <dgm:prSet presAssocID="{11E811C9-B830-4825-B9C6-9AF719C40CDA}" presName="conn2-1" presStyleLbl="parChTrans1D3" presStyleIdx="1" presStyleCnt="6"/>
      <dgm:spPr/>
      <dgm:t>
        <a:bodyPr/>
        <a:lstStyle/>
        <a:p>
          <a:endParaRPr lang="es-ES"/>
        </a:p>
      </dgm:t>
    </dgm:pt>
    <dgm:pt modelId="{B4999C17-A66F-4A8E-8A88-6B0B8E18D733}" type="pres">
      <dgm:prSet presAssocID="{11E811C9-B830-4825-B9C6-9AF719C40CDA}" presName="connTx" presStyleLbl="parChTrans1D3" presStyleIdx="1" presStyleCnt="6"/>
      <dgm:spPr/>
      <dgm:t>
        <a:bodyPr/>
        <a:lstStyle/>
        <a:p>
          <a:endParaRPr lang="es-ES"/>
        </a:p>
      </dgm:t>
    </dgm:pt>
    <dgm:pt modelId="{880AA18C-3844-4B17-9733-B904F4558CE9}" type="pres">
      <dgm:prSet presAssocID="{6F8DD673-BADB-445F-A0A6-667B4AD52029}" presName="root2" presStyleCnt="0"/>
      <dgm:spPr/>
    </dgm:pt>
    <dgm:pt modelId="{D88C6B43-C1E1-4905-A254-4A72FCD383B8}" type="pres">
      <dgm:prSet presAssocID="{6F8DD673-BADB-445F-A0A6-667B4AD52029}" presName="LevelTwoTextNode" presStyleLbl="node3" presStyleIdx="1" presStyleCnt="6" custScaleY="64855" custLinFactNeighborX="-10175" custLinFactNeighborY="151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F0C40D-C36A-43D5-9AA6-EAE6CDB86F81}" type="pres">
      <dgm:prSet presAssocID="{6F8DD673-BADB-445F-A0A6-667B4AD52029}" presName="level3hierChild" presStyleCnt="0"/>
      <dgm:spPr/>
    </dgm:pt>
    <dgm:pt modelId="{179C36CB-37FC-421C-84E7-0213A50E7EA2}" type="pres">
      <dgm:prSet presAssocID="{C6745E69-3589-48F7-9B9C-3B5BEE8A4534}" presName="conn2-1" presStyleLbl="parChTrans1D3" presStyleIdx="2" presStyleCnt="6"/>
      <dgm:spPr/>
      <dgm:t>
        <a:bodyPr/>
        <a:lstStyle/>
        <a:p>
          <a:endParaRPr lang="es-ES"/>
        </a:p>
      </dgm:t>
    </dgm:pt>
    <dgm:pt modelId="{5C5A3E60-79C2-458C-BD53-58CEE5091503}" type="pres">
      <dgm:prSet presAssocID="{C6745E69-3589-48F7-9B9C-3B5BEE8A4534}" presName="connTx" presStyleLbl="parChTrans1D3" presStyleIdx="2" presStyleCnt="6"/>
      <dgm:spPr/>
      <dgm:t>
        <a:bodyPr/>
        <a:lstStyle/>
        <a:p>
          <a:endParaRPr lang="es-ES"/>
        </a:p>
      </dgm:t>
    </dgm:pt>
    <dgm:pt modelId="{D5A95037-5ACA-4AA2-9702-E9ACD9F512C1}" type="pres">
      <dgm:prSet presAssocID="{6E0889CA-CC64-40BB-A203-F8F8EA1DF242}" presName="root2" presStyleCnt="0"/>
      <dgm:spPr/>
    </dgm:pt>
    <dgm:pt modelId="{0CF3B9B0-2822-4349-8722-3A67A64E8B89}" type="pres">
      <dgm:prSet presAssocID="{6E0889CA-CC64-40BB-A203-F8F8EA1DF242}" presName="LevelTwoTextNode" presStyleLbl="node3" presStyleIdx="2" presStyleCnt="6" custScaleY="87252" custLinFactNeighborX="-10175" custLinFactNeighborY="151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599DC1-105F-4859-8268-5768C85343E0}" type="pres">
      <dgm:prSet presAssocID="{6E0889CA-CC64-40BB-A203-F8F8EA1DF242}" presName="level3hierChild" presStyleCnt="0"/>
      <dgm:spPr/>
    </dgm:pt>
    <dgm:pt modelId="{E3E3DD7D-CD37-47B6-BF5E-27A2C481B367}" type="pres">
      <dgm:prSet presAssocID="{D7303E73-6697-4816-86ED-159A47C72118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FDB35536-D7A1-4662-85EC-47E464862D85}" type="pres">
      <dgm:prSet presAssocID="{D7303E73-6697-4816-86ED-159A47C7211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A33DB61E-F89D-4533-B722-C87A2879BCEB}" type="pres">
      <dgm:prSet presAssocID="{CF635B47-63AB-47D4-A7BD-BED9D8A8DA3E}" presName="root2" presStyleCnt="0"/>
      <dgm:spPr/>
    </dgm:pt>
    <dgm:pt modelId="{8E2E3B78-A273-4AA1-A4B2-9E08825FEFDE}" type="pres">
      <dgm:prSet presAssocID="{CF635B47-63AB-47D4-A7BD-BED9D8A8DA3E}" presName="LevelTwoTextNode" presStyleLbl="node2" presStyleIdx="1" presStyleCnt="2" custScaleY="61743" custLinFactNeighborX="-12123" custLinFactNeighborY="-27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BC1754-B9C5-4D87-93E2-DE3AE5E3A221}" type="pres">
      <dgm:prSet presAssocID="{CF635B47-63AB-47D4-A7BD-BED9D8A8DA3E}" presName="level3hierChild" presStyleCnt="0"/>
      <dgm:spPr/>
    </dgm:pt>
    <dgm:pt modelId="{91CCFE20-A767-4311-AC95-FFDA7D0C1773}" type="pres">
      <dgm:prSet presAssocID="{F98841D7-BB9F-4091-9669-68801EE5B417}" presName="conn2-1" presStyleLbl="parChTrans1D3" presStyleIdx="3" presStyleCnt="6"/>
      <dgm:spPr/>
      <dgm:t>
        <a:bodyPr/>
        <a:lstStyle/>
        <a:p>
          <a:endParaRPr lang="es-ES"/>
        </a:p>
      </dgm:t>
    </dgm:pt>
    <dgm:pt modelId="{41652649-1906-4CE8-9AA8-8961151F1073}" type="pres">
      <dgm:prSet presAssocID="{F98841D7-BB9F-4091-9669-68801EE5B417}" presName="connTx" presStyleLbl="parChTrans1D3" presStyleIdx="3" presStyleCnt="6"/>
      <dgm:spPr/>
      <dgm:t>
        <a:bodyPr/>
        <a:lstStyle/>
        <a:p>
          <a:endParaRPr lang="es-ES"/>
        </a:p>
      </dgm:t>
    </dgm:pt>
    <dgm:pt modelId="{87BC9501-2F5D-4187-A936-9237E822B4E8}" type="pres">
      <dgm:prSet presAssocID="{49F27F74-3EC9-42F9-BD8C-0C7E79BF70D7}" presName="root2" presStyleCnt="0"/>
      <dgm:spPr/>
    </dgm:pt>
    <dgm:pt modelId="{D3459526-7B50-4D8E-807B-821C91EF82C0}" type="pres">
      <dgm:prSet presAssocID="{49F27F74-3EC9-42F9-BD8C-0C7E79BF70D7}" presName="LevelTwoTextNode" presStyleLbl="node3" presStyleIdx="3" presStyleCnt="6" custScaleY="64271" custLinFactNeighborX="-10175" custLinFactNeighborY="151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99443-EADE-4902-AACE-0BB8B4409E04}" type="pres">
      <dgm:prSet presAssocID="{49F27F74-3EC9-42F9-BD8C-0C7E79BF70D7}" presName="level3hierChild" presStyleCnt="0"/>
      <dgm:spPr/>
    </dgm:pt>
    <dgm:pt modelId="{C53D06EB-3FE7-413E-8384-D2139EAF4BED}" type="pres">
      <dgm:prSet presAssocID="{90558995-B499-4DC1-A420-112B2EC54713}" presName="conn2-1" presStyleLbl="parChTrans1D3" presStyleIdx="4" presStyleCnt="6"/>
      <dgm:spPr/>
      <dgm:t>
        <a:bodyPr/>
        <a:lstStyle/>
        <a:p>
          <a:endParaRPr lang="es-ES"/>
        </a:p>
      </dgm:t>
    </dgm:pt>
    <dgm:pt modelId="{2C8E9986-4431-4C39-8FD2-B35E118BB7A2}" type="pres">
      <dgm:prSet presAssocID="{90558995-B499-4DC1-A420-112B2EC54713}" presName="connTx" presStyleLbl="parChTrans1D3" presStyleIdx="4" presStyleCnt="6"/>
      <dgm:spPr/>
      <dgm:t>
        <a:bodyPr/>
        <a:lstStyle/>
        <a:p>
          <a:endParaRPr lang="es-ES"/>
        </a:p>
      </dgm:t>
    </dgm:pt>
    <dgm:pt modelId="{7A25962E-076A-445F-BD95-C35B54697249}" type="pres">
      <dgm:prSet presAssocID="{89AD94A0-CB17-4A69-9234-7ED8CD6560D0}" presName="root2" presStyleCnt="0"/>
      <dgm:spPr/>
    </dgm:pt>
    <dgm:pt modelId="{50AA00B6-823C-4862-B9A4-11FA950E5CEA}" type="pres">
      <dgm:prSet presAssocID="{89AD94A0-CB17-4A69-9234-7ED8CD6560D0}" presName="LevelTwoTextNode" presStyleLbl="node3" presStyleIdx="4" presStyleCnt="6" custScaleY="99484" custLinFactNeighborX="-10175" custLinFactNeighborY="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C2C11C-B215-462F-9671-BBD27546838D}" type="pres">
      <dgm:prSet presAssocID="{89AD94A0-CB17-4A69-9234-7ED8CD6560D0}" presName="level3hierChild" presStyleCnt="0"/>
      <dgm:spPr/>
    </dgm:pt>
    <dgm:pt modelId="{5EA047D2-2938-444D-B3C6-DC7D1A8DE17E}" type="pres">
      <dgm:prSet presAssocID="{05ADA5A0-03F8-4691-B1F7-FF6B3B3D2B26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3E0B9957-5E4B-4567-828B-33A707E5D5E7}" type="pres">
      <dgm:prSet presAssocID="{05ADA5A0-03F8-4691-B1F7-FF6B3B3D2B26}" presName="connTx" presStyleLbl="parChTrans1D3" presStyleIdx="5" presStyleCnt="6"/>
      <dgm:spPr/>
      <dgm:t>
        <a:bodyPr/>
        <a:lstStyle/>
        <a:p>
          <a:endParaRPr lang="es-ES"/>
        </a:p>
      </dgm:t>
    </dgm:pt>
    <dgm:pt modelId="{CFB934D9-D21B-4FD5-960A-E92661D54093}" type="pres">
      <dgm:prSet presAssocID="{889985E3-6D24-4467-955B-89C7638FD85F}" presName="root2" presStyleCnt="0"/>
      <dgm:spPr/>
    </dgm:pt>
    <dgm:pt modelId="{762D5126-FF5B-461B-B764-0F45D62F58A5}" type="pres">
      <dgm:prSet presAssocID="{889985E3-6D24-4467-955B-89C7638FD85F}" presName="LevelTwoTextNode" presStyleLbl="node3" presStyleIdx="5" presStyleCnt="6" custScaleY="143920" custLinFactNeighborX="-10175" custLinFactNeighborY="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31A0D5-9FCE-4689-AE41-7909817E5DAC}" type="pres">
      <dgm:prSet presAssocID="{889985E3-6D24-4467-955B-89C7638FD85F}" presName="level3hierChild" presStyleCnt="0"/>
      <dgm:spPr/>
    </dgm:pt>
  </dgm:ptLst>
  <dgm:cxnLst>
    <dgm:cxn modelId="{3EAE98BC-B4F2-4C90-829E-91453B59EF43}" srcId="{B4F8DC1E-0D72-4E5C-81C4-5EA9FE8DC388}" destId="{CF635B47-63AB-47D4-A7BD-BED9D8A8DA3E}" srcOrd="1" destOrd="0" parTransId="{D7303E73-6697-4816-86ED-159A47C72118}" sibTransId="{9E23C5A2-03E9-4D40-BBCB-5588314F7EE4}"/>
    <dgm:cxn modelId="{4D65553E-2871-4082-9A44-2940E7577081}" type="presOf" srcId="{90558995-B499-4DC1-A420-112B2EC54713}" destId="{2C8E9986-4431-4C39-8FD2-B35E118BB7A2}" srcOrd="1" destOrd="0" presId="urn:microsoft.com/office/officeart/2005/8/layout/hierarchy2"/>
    <dgm:cxn modelId="{A17B6AA8-96E4-47F8-8DBA-89E004E28A40}" type="presOf" srcId="{89AD94A0-CB17-4A69-9234-7ED8CD6560D0}" destId="{50AA00B6-823C-4862-B9A4-11FA950E5CEA}" srcOrd="0" destOrd="0" presId="urn:microsoft.com/office/officeart/2005/8/layout/hierarchy2"/>
    <dgm:cxn modelId="{3E9AC7CA-206B-4A5A-9710-D4EF8A18058E}" type="presOf" srcId="{05ADA5A0-03F8-4691-B1F7-FF6B3B3D2B26}" destId="{5EA047D2-2938-444D-B3C6-DC7D1A8DE17E}" srcOrd="0" destOrd="0" presId="urn:microsoft.com/office/officeart/2005/8/layout/hierarchy2"/>
    <dgm:cxn modelId="{9EF5A45C-DCD8-472A-878C-EE78453F88D9}" type="presOf" srcId="{F98841D7-BB9F-4091-9669-68801EE5B417}" destId="{91CCFE20-A767-4311-AC95-FFDA7D0C1773}" srcOrd="0" destOrd="0" presId="urn:microsoft.com/office/officeart/2005/8/layout/hierarchy2"/>
    <dgm:cxn modelId="{C7A271ED-5322-487D-ACC7-65D305622CE4}" type="presOf" srcId="{11E811C9-B830-4825-B9C6-9AF719C40CDA}" destId="{9FB03D67-B31B-487F-8AD9-D60A2430AC39}" srcOrd="0" destOrd="0" presId="urn:microsoft.com/office/officeart/2005/8/layout/hierarchy2"/>
    <dgm:cxn modelId="{A0ADC092-A910-4EEE-B80A-60CA4F85B471}" type="presOf" srcId="{C6745E69-3589-48F7-9B9C-3B5BEE8A4534}" destId="{179C36CB-37FC-421C-84E7-0213A50E7EA2}" srcOrd="0" destOrd="0" presId="urn:microsoft.com/office/officeart/2005/8/layout/hierarchy2"/>
    <dgm:cxn modelId="{03ABC411-8F41-4F1D-B69D-24AB076E5279}" type="presOf" srcId="{6E0889CA-CC64-40BB-A203-F8F8EA1DF242}" destId="{0CF3B9B0-2822-4349-8722-3A67A64E8B89}" srcOrd="0" destOrd="0" presId="urn:microsoft.com/office/officeart/2005/8/layout/hierarchy2"/>
    <dgm:cxn modelId="{C423FC22-D1D8-42C4-9133-AD7535AF3208}" srcId="{9FE450A2-C82E-4979-B4AC-F77B78D3D4D7}" destId="{B4F8DC1E-0D72-4E5C-81C4-5EA9FE8DC388}" srcOrd="0" destOrd="0" parTransId="{36970241-F9AB-4FEC-B7E6-69207D42E723}" sibTransId="{AA67BD94-BA1E-4E7E-BB80-5B333B2296F3}"/>
    <dgm:cxn modelId="{95C9C5DB-C0EF-419F-B6C7-AC565C603F9E}" srcId="{CF635B47-63AB-47D4-A7BD-BED9D8A8DA3E}" destId="{49F27F74-3EC9-42F9-BD8C-0C7E79BF70D7}" srcOrd="0" destOrd="0" parTransId="{F98841D7-BB9F-4091-9669-68801EE5B417}" sibTransId="{42A719C5-98B9-4D10-AEC6-53686BBD6C6A}"/>
    <dgm:cxn modelId="{FED27FF5-ECF8-4FD3-9323-438263F8A53E}" type="presOf" srcId="{49F27F74-3EC9-42F9-BD8C-0C7E79BF70D7}" destId="{D3459526-7B50-4D8E-807B-821C91EF82C0}" srcOrd="0" destOrd="0" presId="urn:microsoft.com/office/officeart/2005/8/layout/hierarchy2"/>
    <dgm:cxn modelId="{C90D9AC1-22CC-4CDE-A5BF-7FF22ADEF533}" type="presOf" srcId="{DD7DCBB5-862A-49D5-89A7-2940C29F2D11}" destId="{A1ADC15D-AE14-4BA7-A1A0-A23D67D6C78F}" srcOrd="0" destOrd="0" presId="urn:microsoft.com/office/officeart/2005/8/layout/hierarchy2"/>
    <dgm:cxn modelId="{27A9FB7D-D4A8-41C1-85D5-0D10D7C5E8B4}" type="presOf" srcId="{D7303E73-6697-4816-86ED-159A47C72118}" destId="{FDB35536-D7A1-4662-85EC-47E464862D85}" srcOrd="1" destOrd="0" presId="urn:microsoft.com/office/officeart/2005/8/layout/hierarchy2"/>
    <dgm:cxn modelId="{94C923CF-9519-4C3E-8B4C-8D31DF2FF2A3}" type="presOf" srcId="{D7303E73-6697-4816-86ED-159A47C72118}" destId="{E3E3DD7D-CD37-47B6-BF5E-27A2C481B367}" srcOrd="0" destOrd="0" presId="urn:microsoft.com/office/officeart/2005/8/layout/hierarchy2"/>
    <dgm:cxn modelId="{EC6B9390-008F-4132-BBE6-5CE8542D76DC}" type="presOf" srcId="{A2294728-2DB2-4369-95D7-3977ED5F4AAB}" destId="{5739F42D-64B5-469E-A242-14582E7EC8CB}" srcOrd="0" destOrd="0" presId="urn:microsoft.com/office/officeart/2005/8/layout/hierarchy2"/>
    <dgm:cxn modelId="{3E920862-F86B-423A-823C-1F0B2329006F}" srcId="{A2294728-2DB2-4369-95D7-3977ED5F4AAB}" destId="{6F8DD673-BADB-445F-A0A6-667B4AD52029}" srcOrd="1" destOrd="0" parTransId="{11E811C9-B830-4825-B9C6-9AF719C40CDA}" sibTransId="{7B0619EC-2A0A-4AF1-BCDF-07EC8A85AE6E}"/>
    <dgm:cxn modelId="{498C1FFB-243D-44A5-A56E-442653448A0E}" type="presOf" srcId="{CF635B47-63AB-47D4-A7BD-BED9D8A8DA3E}" destId="{8E2E3B78-A273-4AA1-A4B2-9E08825FEFDE}" srcOrd="0" destOrd="0" presId="urn:microsoft.com/office/officeart/2005/8/layout/hierarchy2"/>
    <dgm:cxn modelId="{EA5D8EDD-BF47-434B-BB4F-33D9F1A9AA3A}" srcId="{A2294728-2DB2-4369-95D7-3977ED5F4AAB}" destId="{AFC0CE89-5C11-4E9F-B182-4CF93CE5CCA1}" srcOrd="0" destOrd="0" parTransId="{FFFD8765-C89C-48C8-99E0-B91E6E4BFD67}" sibTransId="{E629C11F-F2F9-439E-BFD0-9E88B8F431DF}"/>
    <dgm:cxn modelId="{95915052-9FBE-4466-8E20-8D3F091DC9E6}" type="presOf" srcId="{05ADA5A0-03F8-4691-B1F7-FF6B3B3D2B26}" destId="{3E0B9957-5E4B-4567-828B-33A707E5D5E7}" srcOrd="1" destOrd="0" presId="urn:microsoft.com/office/officeart/2005/8/layout/hierarchy2"/>
    <dgm:cxn modelId="{6704F2B2-5F58-4856-8BE7-55775207D52D}" srcId="{A2294728-2DB2-4369-95D7-3977ED5F4AAB}" destId="{6E0889CA-CC64-40BB-A203-F8F8EA1DF242}" srcOrd="2" destOrd="0" parTransId="{C6745E69-3589-48F7-9B9C-3B5BEE8A4534}" sibTransId="{338CE7A1-6312-428B-9DD3-A07D44609FED}"/>
    <dgm:cxn modelId="{A50B67D6-A1D6-4F21-8777-DD28AA7CE6C5}" type="presOf" srcId="{90558995-B499-4DC1-A420-112B2EC54713}" destId="{C53D06EB-3FE7-413E-8384-D2139EAF4BED}" srcOrd="0" destOrd="0" presId="urn:microsoft.com/office/officeart/2005/8/layout/hierarchy2"/>
    <dgm:cxn modelId="{9180ADD8-DB36-480C-8CBE-8C33204D0B58}" type="presOf" srcId="{11E811C9-B830-4825-B9C6-9AF719C40CDA}" destId="{B4999C17-A66F-4A8E-8A88-6B0B8E18D733}" srcOrd="1" destOrd="0" presId="urn:microsoft.com/office/officeart/2005/8/layout/hierarchy2"/>
    <dgm:cxn modelId="{5FD9D97E-7562-49C1-8A74-251042F17929}" type="presOf" srcId="{FFFD8765-C89C-48C8-99E0-B91E6E4BFD67}" destId="{59376A25-A77F-416B-AC38-06AACCA127F0}" srcOrd="1" destOrd="0" presId="urn:microsoft.com/office/officeart/2005/8/layout/hierarchy2"/>
    <dgm:cxn modelId="{958642DC-9491-4084-B819-B6B4B39C2B43}" type="presOf" srcId="{C6745E69-3589-48F7-9B9C-3B5BEE8A4534}" destId="{5C5A3E60-79C2-458C-BD53-58CEE5091503}" srcOrd="1" destOrd="0" presId="urn:microsoft.com/office/officeart/2005/8/layout/hierarchy2"/>
    <dgm:cxn modelId="{7EC9C4B5-FA4B-4FB5-8F00-5EC58377A30E}" type="presOf" srcId="{FFFD8765-C89C-48C8-99E0-B91E6E4BFD67}" destId="{69F1DBB3-3EDE-4022-A557-593002CC669B}" srcOrd="0" destOrd="0" presId="urn:microsoft.com/office/officeart/2005/8/layout/hierarchy2"/>
    <dgm:cxn modelId="{AA540AC5-5B31-4C98-B2C8-AF58A47F5415}" type="presOf" srcId="{6F8DD673-BADB-445F-A0A6-667B4AD52029}" destId="{D88C6B43-C1E1-4905-A254-4A72FCD383B8}" srcOrd="0" destOrd="0" presId="urn:microsoft.com/office/officeart/2005/8/layout/hierarchy2"/>
    <dgm:cxn modelId="{73BA38CD-5248-4E17-8156-7CF1AD1BC82B}" srcId="{CF635B47-63AB-47D4-A7BD-BED9D8A8DA3E}" destId="{89AD94A0-CB17-4A69-9234-7ED8CD6560D0}" srcOrd="1" destOrd="0" parTransId="{90558995-B499-4DC1-A420-112B2EC54713}" sibTransId="{4BB34B04-2905-4EB1-978D-93712C16EAF5}"/>
    <dgm:cxn modelId="{71B3C255-30D5-4023-A754-7654BFC815E4}" srcId="{CF635B47-63AB-47D4-A7BD-BED9D8A8DA3E}" destId="{889985E3-6D24-4467-955B-89C7638FD85F}" srcOrd="2" destOrd="0" parTransId="{05ADA5A0-03F8-4691-B1F7-FF6B3B3D2B26}" sibTransId="{9B543000-592E-439D-892C-8C279CED2462}"/>
    <dgm:cxn modelId="{1FAE38CD-9D24-4EF0-A1E4-80E199EE7C5B}" type="presOf" srcId="{9FE450A2-C82E-4979-B4AC-F77B78D3D4D7}" destId="{6E016EAD-368A-4E3E-9BA8-99CE0A93B22E}" srcOrd="0" destOrd="0" presId="urn:microsoft.com/office/officeart/2005/8/layout/hierarchy2"/>
    <dgm:cxn modelId="{5CA5E728-5874-4BEF-98EF-4B2C5B74E3BC}" type="presOf" srcId="{B4F8DC1E-0D72-4E5C-81C4-5EA9FE8DC388}" destId="{1565E3E8-8018-4D77-9EC2-45840A2E3976}" srcOrd="0" destOrd="0" presId="urn:microsoft.com/office/officeart/2005/8/layout/hierarchy2"/>
    <dgm:cxn modelId="{175BE00A-037D-49FF-A477-D7ECD22DECA7}" type="presOf" srcId="{AFC0CE89-5C11-4E9F-B182-4CF93CE5CCA1}" destId="{5B4B6498-4D4D-41A4-B3DC-046F8423CAC4}" srcOrd="0" destOrd="0" presId="urn:microsoft.com/office/officeart/2005/8/layout/hierarchy2"/>
    <dgm:cxn modelId="{2FBA06E0-BBC8-4955-B249-CE6ADFE3F228}" type="presOf" srcId="{F98841D7-BB9F-4091-9669-68801EE5B417}" destId="{41652649-1906-4CE8-9AA8-8961151F1073}" srcOrd="1" destOrd="0" presId="urn:microsoft.com/office/officeart/2005/8/layout/hierarchy2"/>
    <dgm:cxn modelId="{1FEDFBF2-A852-4F79-9758-4194C997A91C}" type="presOf" srcId="{DD7DCBB5-862A-49D5-89A7-2940C29F2D11}" destId="{4ACE4C30-CE20-4558-8ECC-3C6E98D0446C}" srcOrd="1" destOrd="0" presId="urn:microsoft.com/office/officeart/2005/8/layout/hierarchy2"/>
    <dgm:cxn modelId="{62D77C04-96F1-4096-9056-F1A23C2E4C44}" srcId="{B4F8DC1E-0D72-4E5C-81C4-5EA9FE8DC388}" destId="{A2294728-2DB2-4369-95D7-3977ED5F4AAB}" srcOrd="0" destOrd="0" parTransId="{DD7DCBB5-862A-49D5-89A7-2940C29F2D11}" sibTransId="{E798B76E-AAA3-480A-B66C-B35E08198478}"/>
    <dgm:cxn modelId="{202716AA-701B-4369-BA00-AF5ACD11C2DA}" type="presOf" srcId="{889985E3-6D24-4467-955B-89C7638FD85F}" destId="{762D5126-FF5B-461B-B764-0F45D62F58A5}" srcOrd="0" destOrd="0" presId="urn:microsoft.com/office/officeart/2005/8/layout/hierarchy2"/>
    <dgm:cxn modelId="{AE80A72C-87DC-4C4F-9126-3F19ABDA086F}" type="presParOf" srcId="{6E016EAD-368A-4E3E-9BA8-99CE0A93B22E}" destId="{E0E8B6F8-2A35-4602-81EA-FDE9667E230D}" srcOrd="0" destOrd="0" presId="urn:microsoft.com/office/officeart/2005/8/layout/hierarchy2"/>
    <dgm:cxn modelId="{660A37DB-157A-4739-BAB5-483BE3B8BF51}" type="presParOf" srcId="{E0E8B6F8-2A35-4602-81EA-FDE9667E230D}" destId="{1565E3E8-8018-4D77-9EC2-45840A2E3976}" srcOrd="0" destOrd="0" presId="urn:microsoft.com/office/officeart/2005/8/layout/hierarchy2"/>
    <dgm:cxn modelId="{C17B076C-0591-4890-8D23-167A5C32554B}" type="presParOf" srcId="{E0E8B6F8-2A35-4602-81EA-FDE9667E230D}" destId="{6406E8E5-C195-4D27-86CE-283F81EABA33}" srcOrd="1" destOrd="0" presId="urn:microsoft.com/office/officeart/2005/8/layout/hierarchy2"/>
    <dgm:cxn modelId="{FE38C849-7BC7-4129-A411-B8EB3311C52E}" type="presParOf" srcId="{6406E8E5-C195-4D27-86CE-283F81EABA33}" destId="{A1ADC15D-AE14-4BA7-A1A0-A23D67D6C78F}" srcOrd="0" destOrd="0" presId="urn:microsoft.com/office/officeart/2005/8/layout/hierarchy2"/>
    <dgm:cxn modelId="{618481DC-D019-4760-B2A8-9BB5BB81E4FA}" type="presParOf" srcId="{A1ADC15D-AE14-4BA7-A1A0-A23D67D6C78F}" destId="{4ACE4C30-CE20-4558-8ECC-3C6E98D0446C}" srcOrd="0" destOrd="0" presId="urn:microsoft.com/office/officeart/2005/8/layout/hierarchy2"/>
    <dgm:cxn modelId="{DB58AE6B-D3C4-450E-AE90-0C7B4326600B}" type="presParOf" srcId="{6406E8E5-C195-4D27-86CE-283F81EABA33}" destId="{2F946E55-62C6-4C59-A23A-10EA8FC0BB11}" srcOrd="1" destOrd="0" presId="urn:microsoft.com/office/officeart/2005/8/layout/hierarchy2"/>
    <dgm:cxn modelId="{A2124218-478B-45E0-BFE4-B5F2E4FC78F6}" type="presParOf" srcId="{2F946E55-62C6-4C59-A23A-10EA8FC0BB11}" destId="{5739F42D-64B5-469E-A242-14582E7EC8CB}" srcOrd="0" destOrd="0" presId="urn:microsoft.com/office/officeart/2005/8/layout/hierarchy2"/>
    <dgm:cxn modelId="{B1E668BA-05F7-4307-85C1-5F8386A8AEDB}" type="presParOf" srcId="{2F946E55-62C6-4C59-A23A-10EA8FC0BB11}" destId="{D63CB445-F2C6-4427-8984-7C6CE217BA6C}" srcOrd="1" destOrd="0" presId="urn:microsoft.com/office/officeart/2005/8/layout/hierarchy2"/>
    <dgm:cxn modelId="{133309F7-698B-4EF5-A4BC-01ABED6B0EBD}" type="presParOf" srcId="{D63CB445-F2C6-4427-8984-7C6CE217BA6C}" destId="{69F1DBB3-3EDE-4022-A557-593002CC669B}" srcOrd="0" destOrd="0" presId="urn:microsoft.com/office/officeart/2005/8/layout/hierarchy2"/>
    <dgm:cxn modelId="{848D8177-D584-4CD7-8B61-828964B116F9}" type="presParOf" srcId="{69F1DBB3-3EDE-4022-A557-593002CC669B}" destId="{59376A25-A77F-416B-AC38-06AACCA127F0}" srcOrd="0" destOrd="0" presId="urn:microsoft.com/office/officeart/2005/8/layout/hierarchy2"/>
    <dgm:cxn modelId="{FCB27B05-781C-4359-914D-7DD9FC3A426E}" type="presParOf" srcId="{D63CB445-F2C6-4427-8984-7C6CE217BA6C}" destId="{2542A480-5978-4752-9CA7-DAAB73C3FD73}" srcOrd="1" destOrd="0" presId="urn:microsoft.com/office/officeart/2005/8/layout/hierarchy2"/>
    <dgm:cxn modelId="{1943D07F-4A0A-4E7A-A622-2C3B2675CC93}" type="presParOf" srcId="{2542A480-5978-4752-9CA7-DAAB73C3FD73}" destId="{5B4B6498-4D4D-41A4-B3DC-046F8423CAC4}" srcOrd="0" destOrd="0" presId="urn:microsoft.com/office/officeart/2005/8/layout/hierarchy2"/>
    <dgm:cxn modelId="{4DBC4432-09DA-4F92-8984-1B0D2DBB5F03}" type="presParOf" srcId="{2542A480-5978-4752-9CA7-DAAB73C3FD73}" destId="{BE83337F-4E23-4C13-B70E-574DB5A767CC}" srcOrd="1" destOrd="0" presId="urn:microsoft.com/office/officeart/2005/8/layout/hierarchy2"/>
    <dgm:cxn modelId="{076CCCEC-DD06-4E40-93E4-61269FE3CCC9}" type="presParOf" srcId="{D63CB445-F2C6-4427-8984-7C6CE217BA6C}" destId="{9FB03D67-B31B-487F-8AD9-D60A2430AC39}" srcOrd="2" destOrd="0" presId="urn:microsoft.com/office/officeart/2005/8/layout/hierarchy2"/>
    <dgm:cxn modelId="{7D6CA38B-E7F3-476E-B56A-B5C7F3288300}" type="presParOf" srcId="{9FB03D67-B31B-487F-8AD9-D60A2430AC39}" destId="{B4999C17-A66F-4A8E-8A88-6B0B8E18D733}" srcOrd="0" destOrd="0" presId="urn:microsoft.com/office/officeart/2005/8/layout/hierarchy2"/>
    <dgm:cxn modelId="{5FDF9693-AE8A-40C9-8CD7-FD46030C1433}" type="presParOf" srcId="{D63CB445-F2C6-4427-8984-7C6CE217BA6C}" destId="{880AA18C-3844-4B17-9733-B904F4558CE9}" srcOrd="3" destOrd="0" presId="urn:microsoft.com/office/officeart/2005/8/layout/hierarchy2"/>
    <dgm:cxn modelId="{B481DD3B-0305-40C1-BAA1-420BE20745DA}" type="presParOf" srcId="{880AA18C-3844-4B17-9733-B904F4558CE9}" destId="{D88C6B43-C1E1-4905-A254-4A72FCD383B8}" srcOrd="0" destOrd="0" presId="urn:microsoft.com/office/officeart/2005/8/layout/hierarchy2"/>
    <dgm:cxn modelId="{F4D7BFB3-C737-4C04-9483-02FA2937DD96}" type="presParOf" srcId="{880AA18C-3844-4B17-9733-B904F4558CE9}" destId="{83F0C40D-C36A-43D5-9AA6-EAE6CDB86F81}" srcOrd="1" destOrd="0" presId="urn:microsoft.com/office/officeart/2005/8/layout/hierarchy2"/>
    <dgm:cxn modelId="{80B1AA20-559E-435E-88A1-218E80296D5F}" type="presParOf" srcId="{D63CB445-F2C6-4427-8984-7C6CE217BA6C}" destId="{179C36CB-37FC-421C-84E7-0213A50E7EA2}" srcOrd="4" destOrd="0" presId="urn:microsoft.com/office/officeart/2005/8/layout/hierarchy2"/>
    <dgm:cxn modelId="{EB587EB1-D1B0-4655-A9CE-ECBA4D26A022}" type="presParOf" srcId="{179C36CB-37FC-421C-84E7-0213A50E7EA2}" destId="{5C5A3E60-79C2-458C-BD53-58CEE5091503}" srcOrd="0" destOrd="0" presId="urn:microsoft.com/office/officeart/2005/8/layout/hierarchy2"/>
    <dgm:cxn modelId="{CF17F37E-90E9-4D19-BCE7-3ACEA591524A}" type="presParOf" srcId="{D63CB445-F2C6-4427-8984-7C6CE217BA6C}" destId="{D5A95037-5ACA-4AA2-9702-E9ACD9F512C1}" srcOrd="5" destOrd="0" presId="urn:microsoft.com/office/officeart/2005/8/layout/hierarchy2"/>
    <dgm:cxn modelId="{7BAE8476-CB05-4838-9BDA-49BDB13CB7E4}" type="presParOf" srcId="{D5A95037-5ACA-4AA2-9702-E9ACD9F512C1}" destId="{0CF3B9B0-2822-4349-8722-3A67A64E8B89}" srcOrd="0" destOrd="0" presId="urn:microsoft.com/office/officeart/2005/8/layout/hierarchy2"/>
    <dgm:cxn modelId="{1659635B-8214-4A66-B53A-14E6C29DDE37}" type="presParOf" srcId="{D5A95037-5ACA-4AA2-9702-E9ACD9F512C1}" destId="{12599DC1-105F-4859-8268-5768C85343E0}" srcOrd="1" destOrd="0" presId="urn:microsoft.com/office/officeart/2005/8/layout/hierarchy2"/>
    <dgm:cxn modelId="{B71EB462-70E2-4066-9B06-01573A10E093}" type="presParOf" srcId="{6406E8E5-C195-4D27-86CE-283F81EABA33}" destId="{E3E3DD7D-CD37-47B6-BF5E-27A2C481B367}" srcOrd="2" destOrd="0" presId="urn:microsoft.com/office/officeart/2005/8/layout/hierarchy2"/>
    <dgm:cxn modelId="{EEE3B843-122E-4508-8A51-7B4747B422BF}" type="presParOf" srcId="{E3E3DD7D-CD37-47B6-BF5E-27A2C481B367}" destId="{FDB35536-D7A1-4662-85EC-47E464862D85}" srcOrd="0" destOrd="0" presId="urn:microsoft.com/office/officeart/2005/8/layout/hierarchy2"/>
    <dgm:cxn modelId="{1F6FC7D8-44D9-4370-A5A5-153D358A94BE}" type="presParOf" srcId="{6406E8E5-C195-4D27-86CE-283F81EABA33}" destId="{A33DB61E-F89D-4533-B722-C87A2879BCEB}" srcOrd="3" destOrd="0" presId="urn:microsoft.com/office/officeart/2005/8/layout/hierarchy2"/>
    <dgm:cxn modelId="{0D7ED02C-441D-480D-9403-3E040C1D8AE9}" type="presParOf" srcId="{A33DB61E-F89D-4533-B722-C87A2879BCEB}" destId="{8E2E3B78-A273-4AA1-A4B2-9E08825FEFDE}" srcOrd="0" destOrd="0" presId="urn:microsoft.com/office/officeart/2005/8/layout/hierarchy2"/>
    <dgm:cxn modelId="{7DE458D0-33CA-44DB-A513-EC793D731F6A}" type="presParOf" srcId="{A33DB61E-F89D-4533-B722-C87A2879BCEB}" destId="{0ABC1754-B9C5-4D87-93E2-DE3AE5E3A221}" srcOrd="1" destOrd="0" presId="urn:microsoft.com/office/officeart/2005/8/layout/hierarchy2"/>
    <dgm:cxn modelId="{B87FE70D-77E4-4E48-8498-325AF94255B3}" type="presParOf" srcId="{0ABC1754-B9C5-4D87-93E2-DE3AE5E3A221}" destId="{91CCFE20-A767-4311-AC95-FFDA7D0C1773}" srcOrd="0" destOrd="0" presId="urn:microsoft.com/office/officeart/2005/8/layout/hierarchy2"/>
    <dgm:cxn modelId="{183AB678-5EEC-4152-B6C9-629AF5A1F5EB}" type="presParOf" srcId="{91CCFE20-A767-4311-AC95-FFDA7D0C1773}" destId="{41652649-1906-4CE8-9AA8-8961151F1073}" srcOrd="0" destOrd="0" presId="urn:microsoft.com/office/officeart/2005/8/layout/hierarchy2"/>
    <dgm:cxn modelId="{77BE9D8F-46C1-4D61-9090-CFD748F3C235}" type="presParOf" srcId="{0ABC1754-B9C5-4D87-93E2-DE3AE5E3A221}" destId="{87BC9501-2F5D-4187-A936-9237E822B4E8}" srcOrd="1" destOrd="0" presId="urn:microsoft.com/office/officeart/2005/8/layout/hierarchy2"/>
    <dgm:cxn modelId="{341BFA6F-FCC3-43D8-932C-BD0C2AB6FC8F}" type="presParOf" srcId="{87BC9501-2F5D-4187-A936-9237E822B4E8}" destId="{D3459526-7B50-4D8E-807B-821C91EF82C0}" srcOrd="0" destOrd="0" presId="urn:microsoft.com/office/officeart/2005/8/layout/hierarchy2"/>
    <dgm:cxn modelId="{B377128B-742E-469A-9F20-C6B2CF5323C5}" type="presParOf" srcId="{87BC9501-2F5D-4187-A936-9237E822B4E8}" destId="{D1299443-EADE-4902-AACE-0BB8B4409E04}" srcOrd="1" destOrd="0" presId="urn:microsoft.com/office/officeart/2005/8/layout/hierarchy2"/>
    <dgm:cxn modelId="{582ED69B-0A18-447C-AB2A-8E4FA002025C}" type="presParOf" srcId="{0ABC1754-B9C5-4D87-93E2-DE3AE5E3A221}" destId="{C53D06EB-3FE7-413E-8384-D2139EAF4BED}" srcOrd="2" destOrd="0" presId="urn:microsoft.com/office/officeart/2005/8/layout/hierarchy2"/>
    <dgm:cxn modelId="{FC564E5D-1473-4889-9BC9-0E03A127E2DA}" type="presParOf" srcId="{C53D06EB-3FE7-413E-8384-D2139EAF4BED}" destId="{2C8E9986-4431-4C39-8FD2-B35E118BB7A2}" srcOrd="0" destOrd="0" presId="urn:microsoft.com/office/officeart/2005/8/layout/hierarchy2"/>
    <dgm:cxn modelId="{DD5197D2-153A-45FF-949C-C4B2750D4B1F}" type="presParOf" srcId="{0ABC1754-B9C5-4D87-93E2-DE3AE5E3A221}" destId="{7A25962E-076A-445F-BD95-C35B54697249}" srcOrd="3" destOrd="0" presId="urn:microsoft.com/office/officeart/2005/8/layout/hierarchy2"/>
    <dgm:cxn modelId="{CCBEF71E-5274-4249-A466-9AC87C166292}" type="presParOf" srcId="{7A25962E-076A-445F-BD95-C35B54697249}" destId="{50AA00B6-823C-4862-B9A4-11FA950E5CEA}" srcOrd="0" destOrd="0" presId="urn:microsoft.com/office/officeart/2005/8/layout/hierarchy2"/>
    <dgm:cxn modelId="{74E263CB-72F1-471B-A1B8-EE1373DD0F00}" type="presParOf" srcId="{7A25962E-076A-445F-BD95-C35B54697249}" destId="{20C2C11C-B215-462F-9671-BBD27546838D}" srcOrd="1" destOrd="0" presId="urn:microsoft.com/office/officeart/2005/8/layout/hierarchy2"/>
    <dgm:cxn modelId="{0A09635A-C5FD-4E57-9385-3C386029A6DF}" type="presParOf" srcId="{0ABC1754-B9C5-4D87-93E2-DE3AE5E3A221}" destId="{5EA047D2-2938-444D-B3C6-DC7D1A8DE17E}" srcOrd="4" destOrd="0" presId="urn:microsoft.com/office/officeart/2005/8/layout/hierarchy2"/>
    <dgm:cxn modelId="{89401653-0725-4B90-AE72-323D881FC6A1}" type="presParOf" srcId="{5EA047D2-2938-444D-B3C6-DC7D1A8DE17E}" destId="{3E0B9957-5E4B-4567-828B-33A707E5D5E7}" srcOrd="0" destOrd="0" presId="urn:microsoft.com/office/officeart/2005/8/layout/hierarchy2"/>
    <dgm:cxn modelId="{7AA9B589-1765-4414-9E3E-80C4EE2DA15B}" type="presParOf" srcId="{0ABC1754-B9C5-4D87-93E2-DE3AE5E3A221}" destId="{CFB934D9-D21B-4FD5-960A-E92661D54093}" srcOrd="5" destOrd="0" presId="urn:microsoft.com/office/officeart/2005/8/layout/hierarchy2"/>
    <dgm:cxn modelId="{E7E64181-5942-4DCC-88D8-1B3C71109753}" type="presParOf" srcId="{CFB934D9-D21B-4FD5-960A-E92661D54093}" destId="{762D5126-FF5B-461B-B764-0F45D62F58A5}" srcOrd="0" destOrd="0" presId="urn:microsoft.com/office/officeart/2005/8/layout/hierarchy2"/>
    <dgm:cxn modelId="{982C62B2-CE1A-4946-9FCC-D94D9F412646}" type="presParOf" srcId="{CFB934D9-D21B-4FD5-960A-E92661D54093}" destId="{E931A0D5-9FCE-4689-AE41-7909817E5D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3A415-C58E-46AF-AA73-B49A889C8E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D16728-DDDF-4D4E-8A40-1295661CA0F6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LINEA DE ESPERA DE  COSTO MINIMO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B57DF1AC-4D70-466F-9D8B-E879F921BC5C}" type="parTrans" cxnId="{263318E1-8FAF-44DE-8114-CD3E524A31E7}">
      <dgm:prSet/>
      <dgm:spPr/>
      <dgm:t>
        <a:bodyPr/>
        <a:lstStyle/>
        <a:p>
          <a:endParaRPr lang="es-ES"/>
        </a:p>
      </dgm:t>
    </dgm:pt>
    <dgm:pt modelId="{C81C9F0B-0EED-4513-A4F0-B7395CB72469}" type="sibTrans" cxnId="{263318E1-8FAF-44DE-8114-CD3E524A31E7}">
      <dgm:prSet/>
      <dgm:spPr/>
      <dgm:t>
        <a:bodyPr/>
        <a:lstStyle/>
        <a:p>
          <a:endParaRPr lang="es-ES"/>
        </a:p>
      </dgm:t>
    </dgm:pt>
    <dgm:pt modelId="{D2277C65-855C-4D0E-88FE-9C6CB5567070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CUANDO EN UN SISTEMA DE LINEA SE CONOCE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67F80767-707F-4C2A-B35C-73E95576F59B}" type="parTrans" cxnId="{5827A0F0-7285-47EA-B300-8B9DFB6D9461}">
      <dgm:prSet/>
      <dgm:spPr/>
      <dgm:t>
        <a:bodyPr/>
        <a:lstStyle/>
        <a:p>
          <a:endParaRPr lang="es-ES"/>
        </a:p>
      </dgm:t>
    </dgm:pt>
    <dgm:pt modelId="{266FC755-B75C-4079-B6D1-E5384133B0E2}" type="sibTrans" cxnId="{5827A0F0-7285-47EA-B300-8B9DFB6D9461}">
      <dgm:prSet/>
      <dgm:spPr/>
      <dgm:t>
        <a:bodyPr/>
        <a:lstStyle/>
        <a:p>
          <a:endParaRPr lang="es-ES"/>
        </a:p>
      </dgm:t>
    </dgm:pt>
    <dgm:pt modelId="{A8DE20F6-6499-4345-BE7A-531455B5E968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EL COSTO DE LA ESPERA, ES POSIBLE MINIMIZAR EL COSTO TOTAL.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73D66E4B-66F4-4A6D-816C-AC69EC106B65}" type="parTrans" cxnId="{4E9843E0-A0FC-4996-A0FE-CF400E7D5ECB}">
      <dgm:prSet/>
      <dgm:spPr/>
      <dgm:t>
        <a:bodyPr/>
        <a:lstStyle/>
        <a:p>
          <a:endParaRPr lang="es-ES"/>
        </a:p>
      </dgm:t>
    </dgm:pt>
    <dgm:pt modelId="{B16F5B87-3765-4057-ACD7-1FE44AC332BE}" type="sibTrans" cxnId="{4E9843E0-A0FC-4996-A0FE-CF400E7D5ECB}">
      <dgm:prSet/>
      <dgm:spPr/>
      <dgm:t>
        <a:bodyPr/>
        <a:lstStyle/>
        <a:p>
          <a:endParaRPr lang="es-ES"/>
        </a:p>
      </dgm:t>
    </dgm:pt>
    <dgm:pt modelId="{4E762689-68FE-48C5-A4DC-DDB251B1F439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itchFamily="34" charset="0"/>
              <a:cs typeface="Arial" pitchFamily="34" charset="0"/>
            </a:rPr>
            <a:t>BUSCANDO OPTIMIZAR  LAS OPERACIONES DE LA EMPRESA(LA TAZA OPTIMA DE SERVICIO).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713CEB16-350D-497E-B35A-7EFF3E22EF35}" type="parTrans" cxnId="{A36E1662-F3DD-4193-B71F-22073F866E79}">
      <dgm:prSet/>
      <dgm:spPr/>
      <dgm:t>
        <a:bodyPr/>
        <a:lstStyle/>
        <a:p>
          <a:endParaRPr lang="es-ES"/>
        </a:p>
      </dgm:t>
    </dgm:pt>
    <dgm:pt modelId="{7011CC1E-533F-4EA0-8860-8E3B21B07D00}" type="sibTrans" cxnId="{A36E1662-F3DD-4193-B71F-22073F866E79}">
      <dgm:prSet/>
      <dgm:spPr/>
      <dgm:t>
        <a:bodyPr/>
        <a:lstStyle/>
        <a:p>
          <a:endParaRPr lang="es-ES"/>
        </a:p>
      </dgm:t>
    </dgm:pt>
    <dgm:pt modelId="{5B414225-9FFA-4A8E-B01F-5F75EC25D4AF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POR LAS CARATERISTICAS DEL SISTEMA PUEDE APLICARSE  EL  MODELO M/G/1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56151D5-D3EC-4EF8-B4C6-9D671F72AE29}" type="parTrans" cxnId="{370C9336-08E8-43C8-BE73-CFD7EB10D187}">
      <dgm:prSet/>
      <dgm:spPr/>
      <dgm:t>
        <a:bodyPr/>
        <a:lstStyle/>
        <a:p>
          <a:endParaRPr lang="es-ES"/>
        </a:p>
      </dgm:t>
    </dgm:pt>
    <dgm:pt modelId="{A2B92C6E-75D6-4539-9B32-15402894F6D7}" type="sibTrans" cxnId="{370C9336-08E8-43C8-BE73-CFD7EB10D187}">
      <dgm:prSet/>
      <dgm:spPr/>
      <dgm:t>
        <a:bodyPr/>
        <a:lstStyle/>
        <a:p>
          <a:endParaRPr lang="es-ES"/>
        </a:p>
      </dgm:t>
    </dgm:pt>
    <dgm:pt modelId="{2B41DBB6-097E-4843-9592-D92E549AF118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TIEMPO DE SRVICIO SE COMPORTA  A LA CURVA NORMAL DE PROBABILIDAD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49EFF821-AB46-4E6A-B398-9BFBF69EBE23}" type="parTrans" cxnId="{E9C5ED8B-3395-42C0-AD7E-582381DA3C0C}">
      <dgm:prSet/>
      <dgm:spPr/>
      <dgm:t>
        <a:bodyPr/>
        <a:lstStyle/>
        <a:p>
          <a:endParaRPr lang="es-ES"/>
        </a:p>
      </dgm:t>
    </dgm:pt>
    <dgm:pt modelId="{95342F38-0833-421E-AEA7-8FA714B15D19}" type="sibTrans" cxnId="{E9C5ED8B-3395-42C0-AD7E-582381DA3C0C}">
      <dgm:prSet/>
      <dgm:spPr/>
      <dgm:t>
        <a:bodyPr/>
        <a:lstStyle/>
        <a:p>
          <a:endParaRPr lang="es-ES"/>
        </a:p>
      </dgm:t>
    </dgm:pt>
    <dgm:pt modelId="{69B1E9B5-267D-41D7-914A-E83620043D07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ESTO SUCEDE EN LOS SISTEMAS DE CARGA DE MERCANCIAS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D73E3CD-08A3-4CCC-9C02-FA1B7FFF3476}" type="parTrans" cxnId="{8BEB76B8-30BC-422B-8388-3E54115F562E}">
      <dgm:prSet/>
      <dgm:spPr/>
      <dgm:t>
        <a:bodyPr/>
        <a:lstStyle/>
        <a:p>
          <a:endParaRPr lang="es-ES"/>
        </a:p>
      </dgm:t>
    </dgm:pt>
    <dgm:pt modelId="{55FCD3F8-F37D-4823-BD59-413F54A63569}" type="sibTrans" cxnId="{8BEB76B8-30BC-422B-8388-3E54115F562E}">
      <dgm:prSet/>
      <dgm:spPr/>
      <dgm:t>
        <a:bodyPr/>
        <a:lstStyle/>
        <a:p>
          <a:endParaRPr lang="es-ES"/>
        </a:p>
      </dgm:t>
    </dgm:pt>
    <dgm:pt modelId="{3C73E0AD-E099-463A-9045-16A46BDEFCD8}">
      <dgm:prSet phldrT="[Texto]" custT="1"/>
      <dgm:spPr/>
      <dgm:t>
        <a:bodyPr/>
        <a:lstStyle/>
        <a:p>
          <a:r>
            <a:rPr lang="es-ES" sz="1200" dirty="0" smtClean="0">
              <a:latin typeface="Arial" pitchFamily="34" charset="0"/>
              <a:cs typeface="Arial" pitchFamily="34" charset="0"/>
            </a:rPr>
            <a:t>COMO: BARCOS, AVIONES,CONTENEDORES, VAGONES Y CAMIONES DE CARGA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C0F7F193-9978-4A7F-A924-71DB1BD807DC}" type="parTrans" cxnId="{C4DCAD2F-BCBF-4240-B798-2C6EC8CF4EDD}">
      <dgm:prSet/>
      <dgm:spPr/>
      <dgm:t>
        <a:bodyPr/>
        <a:lstStyle/>
        <a:p>
          <a:endParaRPr lang="es-ES"/>
        </a:p>
      </dgm:t>
    </dgm:pt>
    <dgm:pt modelId="{A76A4F5F-1CB7-4300-BA02-DD29E88FA22E}" type="sibTrans" cxnId="{C4DCAD2F-BCBF-4240-B798-2C6EC8CF4EDD}">
      <dgm:prSet/>
      <dgm:spPr/>
      <dgm:t>
        <a:bodyPr/>
        <a:lstStyle/>
        <a:p>
          <a:endParaRPr lang="es-ES"/>
        </a:p>
      </dgm:t>
    </dgm:pt>
    <dgm:pt modelId="{5DE3D5BD-9620-41BA-B2E8-7C5D6F758E77}" type="pres">
      <dgm:prSet presAssocID="{55D3A415-C58E-46AF-AA73-B49A889C8E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151F06-B55D-4133-ADFA-D2058F623744}" type="pres">
      <dgm:prSet presAssocID="{EAD16728-DDDF-4D4E-8A40-1295661CA0F6}" presName="root1" presStyleCnt="0"/>
      <dgm:spPr/>
    </dgm:pt>
    <dgm:pt modelId="{C14CDF29-60D2-48BC-969B-120A37D58D5E}" type="pres">
      <dgm:prSet presAssocID="{EAD16728-DDDF-4D4E-8A40-1295661CA0F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1C25ECD-A746-49C0-A3EF-AA0D8FBDF9F3}" type="pres">
      <dgm:prSet presAssocID="{EAD16728-DDDF-4D4E-8A40-1295661CA0F6}" presName="level2hierChild" presStyleCnt="0"/>
      <dgm:spPr/>
    </dgm:pt>
    <dgm:pt modelId="{32F7C4DE-8463-46C6-86B9-7D2980960EB7}" type="pres">
      <dgm:prSet presAssocID="{67F80767-707F-4C2A-B35C-73E95576F59B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EC524DF5-B5D9-4242-9AB6-15AB8F2889CF}" type="pres">
      <dgm:prSet presAssocID="{67F80767-707F-4C2A-B35C-73E95576F59B}" presName="connTx" presStyleLbl="parChTrans1D2" presStyleIdx="0" presStyleCnt="2"/>
      <dgm:spPr/>
      <dgm:t>
        <a:bodyPr/>
        <a:lstStyle/>
        <a:p>
          <a:endParaRPr lang="es-MX"/>
        </a:p>
      </dgm:t>
    </dgm:pt>
    <dgm:pt modelId="{7FCFC83B-6584-4A4C-ADF8-211FDAD0D769}" type="pres">
      <dgm:prSet presAssocID="{D2277C65-855C-4D0E-88FE-9C6CB5567070}" presName="root2" presStyleCnt="0"/>
      <dgm:spPr/>
    </dgm:pt>
    <dgm:pt modelId="{7D2A9BF9-D4F4-489F-BB0C-8DEDF9F7C7A5}" type="pres">
      <dgm:prSet presAssocID="{D2277C65-855C-4D0E-88FE-9C6CB556707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EBCC-809D-4670-8F0B-65AC7A56F402}" type="pres">
      <dgm:prSet presAssocID="{D2277C65-855C-4D0E-88FE-9C6CB5567070}" presName="level3hierChild" presStyleCnt="0"/>
      <dgm:spPr/>
    </dgm:pt>
    <dgm:pt modelId="{34D366D1-7172-41A3-BA16-32E259614869}" type="pres">
      <dgm:prSet presAssocID="{73D66E4B-66F4-4A6D-816C-AC69EC106B65}" presName="conn2-1" presStyleLbl="parChTrans1D3" presStyleIdx="0" presStyleCnt="5"/>
      <dgm:spPr/>
      <dgm:t>
        <a:bodyPr/>
        <a:lstStyle/>
        <a:p>
          <a:endParaRPr lang="es-MX"/>
        </a:p>
      </dgm:t>
    </dgm:pt>
    <dgm:pt modelId="{E200BB84-1EDA-4623-A772-B9C0D9E8D470}" type="pres">
      <dgm:prSet presAssocID="{73D66E4B-66F4-4A6D-816C-AC69EC106B65}" presName="connTx" presStyleLbl="parChTrans1D3" presStyleIdx="0" presStyleCnt="5"/>
      <dgm:spPr/>
      <dgm:t>
        <a:bodyPr/>
        <a:lstStyle/>
        <a:p>
          <a:endParaRPr lang="es-MX"/>
        </a:p>
      </dgm:t>
    </dgm:pt>
    <dgm:pt modelId="{DEAC8A8C-AAD8-46EB-92A2-5CBC50E5B312}" type="pres">
      <dgm:prSet presAssocID="{A8DE20F6-6499-4345-BE7A-531455B5E968}" presName="root2" presStyleCnt="0"/>
      <dgm:spPr/>
    </dgm:pt>
    <dgm:pt modelId="{56A2802B-1683-49D9-AB8C-4FB64C03F4DC}" type="pres">
      <dgm:prSet presAssocID="{A8DE20F6-6499-4345-BE7A-531455B5E96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E7584-0DDC-4364-B701-C53A7BD96C28}" type="pres">
      <dgm:prSet presAssocID="{A8DE20F6-6499-4345-BE7A-531455B5E968}" presName="level3hierChild" presStyleCnt="0"/>
      <dgm:spPr/>
    </dgm:pt>
    <dgm:pt modelId="{B648FBBE-E320-4117-8AE4-7BB964F0D32C}" type="pres">
      <dgm:prSet presAssocID="{713CEB16-350D-497E-B35A-7EFF3E22EF35}" presName="conn2-1" presStyleLbl="parChTrans1D3" presStyleIdx="1" presStyleCnt="5"/>
      <dgm:spPr/>
      <dgm:t>
        <a:bodyPr/>
        <a:lstStyle/>
        <a:p>
          <a:endParaRPr lang="es-MX"/>
        </a:p>
      </dgm:t>
    </dgm:pt>
    <dgm:pt modelId="{35A6AD01-933F-4083-95EB-9D2E9D8DDF1A}" type="pres">
      <dgm:prSet presAssocID="{713CEB16-350D-497E-B35A-7EFF3E22EF35}" presName="connTx" presStyleLbl="parChTrans1D3" presStyleIdx="1" presStyleCnt="5"/>
      <dgm:spPr/>
      <dgm:t>
        <a:bodyPr/>
        <a:lstStyle/>
        <a:p>
          <a:endParaRPr lang="es-MX"/>
        </a:p>
      </dgm:t>
    </dgm:pt>
    <dgm:pt modelId="{CCFF8FA4-A7CE-441F-BC33-B062F80E300A}" type="pres">
      <dgm:prSet presAssocID="{4E762689-68FE-48C5-A4DC-DDB251B1F439}" presName="root2" presStyleCnt="0"/>
      <dgm:spPr/>
    </dgm:pt>
    <dgm:pt modelId="{54067BA9-602D-4F1E-ACEA-C0472AA821CE}" type="pres">
      <dgm:prSet presAssocID="{4E762689-68FE-48C5-A4DC-DDB251B1F43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E7F67-6CA3-440A-ADFC-F708B04AC274}" type="pres">
      <dgm:prSet presAssocID="{4E762689-68FE-48C5-A4DC-DDB251B1F439}" presName="level3hierChild" presStyleCnt="0"/>
      <dgm:spPr/>
    </dgm:pt>
    <dgm:pt modelId="{884F116F-C664-419F-ADFC-37F84863AA57}" type="pres">
      <dgm:prSet presAssocID="{ED73E3CD-08A3-4CCC-9C02-FA1B7FFF3476}" presName="conn2-1" presStyleLbl="parChTrans1D3" presStyleIdx="2" presStyleCnt="5"/>
      <dgm:spPr/>
      <dgm:t>
        <a:bodyPr/>
        <a:lstStyle/>
        <a:p>
          <a:endParaRPr lang="es-MX"/>
        </a:p>
      </dgm:t>
    </dgm:pt>
    <dgm:pt modelId="{58685A43-A808-43C2-9446-879F9728A2E1}" type="pres">
      <dgm:prSet presAssocID="{ED73E3CD-08A3-4CCC-9C02-FA1B7FFF3476}" presName="connTx" presStyleLbl="parChTrans1D3" presStyleIdx="2" presStyleCnt="5"/>
      <dgm:spPr/>
      <dgm:t>
        <a:bodyPr/>
        <a:lstStyle/>
        <a:p>
          <a:endParaRPr lang="es-MX"/>
        </a:p>
      </dgm:t>
    </dgm:pt>
    <dgm:pt modelId="{0FAFCEC9-450E-4B5C-9AF3-6539ED86F331}" type="pres">
      <dgm:prSet presAssocID="{69B1E9B5-267D-41D7-914A-E83620043D07}" presName="root2" presStyleCnt="0"/>
      <dgm:spPr/>
    </dgm:pt>
    <dgm:pt modelId="{F3F57203-AFEF-4DDE-B10E-08AF01BA911A}" type="pres">
      <dgm:prSet presAssocID="{69B1E9B5-267D-41D7-914A-E83620043D07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A0B2D5-C0E8-4038-BF72-850456B528E2}" type="pres">
      <dgm:prSet presAssocID="{69B1E9B5-267D-41D7-914A-E83620043D07}" presName="level3hierChild" presStyleCnt="0"/>
      <dgm:spPr/>
    </dgm:pt>
    <dgm:pt modelId="{54C77B45-956B-4CEE-B778-4990B5B87AD3}" type="pres">
      <dgm:prSet presAssocID="{C0F7F193-9978-4A7F-A924-71DB1BD807DC}" presName="conn2-1" presStyleLbl="parChTrans1D3" presStyleIdx="3" presStyleCnt="5"/>
      <dgm:spPr/>
      <dgm:t>
        <a:bodyPr/>
        <a:lstStyle/>
        <a:p>
          <a:endParaRPr lang="es-MX"/>
        </a:p>
      </dgm:t>
    </dgm:pt>
    <dgm:pt modelId="{D18E3931-B212-4ED0-B729-D69A7F3E8B24}" type="pres">
      <dgm:prSet presAssocID="{C0F7F193-9978-4A7F-A924-71DB1BD807DC}" presName="connTx" presStyleLbl="parChTrans1D3" presStyleIdx="3" presStyleCnt="5"/>
      <dgm:spPr/>
      <dgm:t>
        <a:bodyPr/>
        <a:lstStyle/>
        <a:p>
          <a:endParaRPr lang="es-MX"/>
        </a:p>
      </dgm:t>
    </dgm:pt>
    <dgm:pt modelId="{1C3FB434-6224-42B0-8C88-E57EFAAC406F}" type="pres">
      <dgm:prSet presAssocID="{3C73E0AD-E099-463A-9045-16A46BDEFCD8}" presName="root2" presStyleCnt="0"/>
      <dgm:spPr/>
    </dgm:pt>
    <dgm:pt modelId="{B8F14CF1-DC5E-48C4-8366-DF50F202B6B5}" type="pres">
      <dgm:prSet presAssocID="{3C73E0AD-E099-463A-9045-16A46BDEFCD8}" presName="LevelTwoTextNode" presStyleLbl="node3" presStyleIdx="3" presStyleCnt="5" custScaleX="10829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9112D7-78C7-4682-98AC-D7BE903DE0C1}" type="pres">
      <dgm:prSet presAssocID="{3C73E0AD-E099-463A-9045-16A46BDEFCD8}" presName="level3hierChild" presStyleCnt="0"/>
      <dgm:spPr/>
    </dgm:pt>
    <dgm:pt modelId="{56D5CA60-2EB3-49CD-96A8-097515D83FF4}" type="pres">
      <dgm:prSet presAssocID="{E56151D5-D3EC-4EF8-B4C6-9D671F72AE29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2C1F62AA-ECE0-49ED-8897-0868188E62FE}" type="pres">
      <dgm:prSet presAssocID="{E56151D5-D3EC-4EF8-B4C6-9D671F72AE29}" presName="connTx" presStyleLbl="parChTrans1D2" presStyleIdx="1" presStyleCnt="2"/>
      <dgm:spPr/>
      <dgm:t>
        <a:bodyPr/>
        <a:lstStyle/>
        <a:p>
          <a:endParaRPr lang="es-MX"/>
        </a:p>
      </dgm:t>
    </dgm:pt>
    <dgm:pt modelId="{3E5DA1ED-1841-48AE-9197-750A7448F2E3}" type="pres">
      <dgm:prSet presAssocID="{5B414225-9FFA-4A8E-B01F-5F75EC25D4AF}" presName="root2" presStyleCnt="0"/>
      <dgm:spPr/>
    </dgm:pt>
    <dgm:pt modelId="{4F389857-13AA-4815-B26F-98D9F6F9912C}" type="pres">
      <dgm:prSet presAssocID="{5B414225-9FFA-4A8E-B01F-5F75EC25D4A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68B986-E17D-4518-BB28-2E9C978162F9}" type="pres">
      <dgm:prSet presAssocID="{5B414225-9FFA-4A8E-B01F-5F75EC25D4AF}" presName="level3hierChild" presStyleCnt="0"/>
      <dgm:spPr/>
    </dgm:pt>
    <dgm:pt modelId="{6863974A-F436-4A24-9B5F-BECF7FD8833B}" type="pres">
      <dgm:prSet presAssocID="{49EFF821-AB46-4E6A-B398-9BFBF69EBE23}" presName="conn2-1" presStyleLbl="parChTrans1D3" presStyleIdx="4" presStyleCnt="5"/>
      <dgm:spPr/>
      <dgm:t>
        <a:bodyPr/>
        <a:lstStyle/>
        <a:p>
          <a:endParaRPr lang="es-MX"/>
        </a:p>
      </dgm:t>
    </dgm:pt>
    <dgm:pt modelId="{48E1B28B-134C-4060-8144-510241A16D77}" type="pres">
      <dgm:prSet presAssocID="{49EFF821-AB46-4E6A-B398-9BFBF69EBE23}" presName="connTx" presStyleLbl="parChTrans1D3" presStyleIdx="4" presStyleCnt="5"/>
      <dgm:spPr/>
      <dgm:t>
        <a:bodyPr/>
        <a:lstStyle/>
        <a:p>
          <a:endParaRPr lang="es-MX"/>
        </a:p>
      </dgm:t>
    </dgm:pt>
    <dgm:pt modelId="{41496DA9-79A7-450F-B200-D96C3B212403}" type="pres">
      <dgm:prSet presAssocID="{2B41DBB6-097E-4843-9592-D92E549AF118}" presName="root2" presStyleCnt="0"/>
      <dgm:spPr/>
    </dgm:pt>
    <dgm:pt modelId="{A2E00E0E-A10D-4CAE-AAAF-BDC6676EA356}" type="pres">
      <dgm:prSet presAssocID="{2B41DBB6-097E-4843-9592-D92E549AF118}" presName="LevelTwoTextNode" presStyleLbl="node3" presStyleIdx="4" presStyleCnt="5" custScaleY="92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65CE-0A16-4A4F-B7E8-1CDE4B03FA48}" type="pres">
      <dgm:prSet presAssocID="{2B41DBB6-097E-4843-9592-D92E549AF118}" presName="level3hierChild" presStyleCnt="0"/>
      <dgm:spPr/>
    </dgm:pt>
  </dgm:ptLst>
  <dgm:cxnLst>
    <dgm:cxn modelId="{370C9336-08E8-43C8-BE73-CFD7EB10D187}" srcId="{EAD16728-DDDF-4D4E-8A40-1295661CA0F6}" destId="{5B414225-9FFA-4A8E-B01F-5F75EC25D4AF}" srcOrd="1" destOrd="0" parTransId="{E56151D5-D3EC-4EF8-B4C6-9D671F72AE29}" sibTransId="{A2B92C6E-75D6-4539-9B32-15402894F6D7}"/>
    <dgm:cxn modelId="{F31E36F7-6431-4B77-8607-82E0F07EFF7B}" type="presOf" srcId="{4E762689-68FE-48C5-A4DC-DDB251B1F439}" destId="{54067BA9-602D-4F1E-ACEA-C0472AA821CE}" srcOrd="0" destOrd="0" presId="urn:microsoft.com/office/officeart/2005/8/layout/hierarchy2"/>
    <dgm:cxn modelId="{5827A0F0-7285-47EA-B300-8B9DFB6D9461}" srcId="{EAD16728-DDDF-4D4E-8A40-1295661CA0F6}" destId="{D2277C65-855C-4D0E-88FE-9C6CB5567070}" srcOrd="0" destOrd="0" parTransId="{67F80767-707F-4C2A-B35C-73E95576F59B}" sibTransId="{266FC755-B75C-4079-B6D1-E5384133B0E2}"/>
    <dgm:cxn modelId="{EAAD1AE0-A2C6-405A-8560-81CFE1BC970B}" type="presOf" srcId="{E56151D5-D3EC-4EF8-B4C6-9D671F72AE29}" destId="{2C1F62AA-ECE0-49ED-8897-0868188E62FE}" srcOrd="1" destOrd="0" presId="urn:microsoft.com/office/officeart/2005/8/layout/hierarchy2"/>
    <dgm:cxn modelId="{135518BD-5590-4DBB-8360-F37CCD49072C}" type="presOf" srcId="{49EFF821-AB46-4E6A-B398-9BFBF69EBE23}" destId="{48E1B28B-134C-4060-8144-510241A16D77}" srcOrd="1" destOrd="0" presId="urn:microsoft.com/office/officeart/2005/8/layout/hierarchy2"/>
    <dgm:cxn modelId="{5352A981-68FF-4B74-A214-75C570D23B9C}" type="presOf" srcId="{713CEB16-350D-497E-B35A-7EFF3E22EF35}" destId="{B648FBBE-E320-4117-8AE4-7BB964F0D32C}" srcOrd="0" destOrd="0" presId="urn:microsoft.com/office/officeart/2005/8/layout/hierarchy2"/>
    <dgm:cxn modelId="{A36E1662-F3DD-4193-B71F-22073F866E79}" srcId="{D2277C65-855C-4D0E-88FE-9C6CB5567070}" destId="{4E762689-68FE-48C5-A4DC-DDB251B1F439}" srcOrd="1" destOrd="0" parTransId="{713CEB16-350D-497E-B35A-7EFF3E22EF35}" sibTransId="{7011CC1E-533F-4EA0-8860-8E3B21B07D00}"/>
    <dgm:cxn modelId="{4D6FF6CC-C04B-48F2-95CF-5B7200DBFE3D}" type="presOf" srcId="{2B41DBB6-097E-4843-9592-D92E549AF118}" destId="{A2E00E0E-A10D-4CAE-AAAF-BDC6676EA356}" srcOrd="0" destOrd="0" presId="urn:microsoft.com/office/officeart/2005/8/layout/hierarchy2"/>
    <dgm:cxn modelId="{E4802E8D-F3F9-47A4-97AA-A6AFC0DBD99C}" type="presOf" srcId="{C0F7F193-9978-4A7F-A924-71DB1BD807DC}" destId="{54C77B45-956B-4CEE-B778-4990B5B87AD3}" srcOrd="0" destOrd="0" presId="urn:microsoft.com/office/officeart/2005/8/layout/hierarchy2"/>
    <dgm:cxn modelId="{7950C27F-E03A-4A8F-BF34-4611285B8F20}" type="presOf" srcId="{EAD16728-DDDF-4D4E-8A40-1295661CA0F6}" destId="{C14CDF29-60D2-48BC-969B-120A37D58D5E}" srcOrd="0" destOrd="0" presId="urn:microsoft.com/office/officeart/2005/8/layout/hierarchy2"/>
    <dgm:cxn modelId="{5F641B8C-DA60-44F2-9895-F697BEDDC25E}" type="presOf" srcId="{ED73E3CD-08A3-4CCC-9C02-FA1B7FFF3476}" destId="{58685A43-A808-43C2-9446-879F9728A2E1}" srcOrd="1" destOrd="0" presId="urn:microsoft.com/office/officeart/2005/8/layout/hierarchy2"/>
    <dgm:cxn modelId="{C595DA04-C193-4B02-8BE1-F8C95C1F986C}" type="presOf" srcId="{D2277C65-855C-4D0E-88FE-9C6CB5567070}" destId="{7D2A9BF9-D4F4-489F-BB0C-8DEDF9F7C7A5}" srcOrd="0" destOrd="0" presId="urn:microsoft.com/office/officeart/2005/8/layout/hierarchy2"/>
    <dgm:cxn modelId="{6DB73B69-2145-4113-B4C4-DED315BEECE3}" type="presOf" srcId="{5B414225-9FFA-4A8E-B01F-5F75EC25D4AF}" destId="{4F389857-13AA-4815-B26F-98D9F6F9912C}" srcOrd="0" destOrd="0" presId="urn:microsoft.com/office/officeart/2005/8/layout/hierarchy2"/>
    <dgm:cxn modelId="{E6B9E67A-C44A-4D4B-A45B-C2347B4F14CF}" type="presOf" srcId="{67F80767-707F-4C2A-B35C-73E95576F59B}" destId="{EC524DF5-B5D9-4242-9AB6-15AB8F2889CF}" srcOrd="1" destOrd="0" presId="urn:microsoft.com/office/officeart/2005/8/layout/hierarchy2"/>
    <dgm:cxn modelId="{6BDA2749-2D71-4B70-ACE7-F880F684F9D1}" type="presOf" srcId="{A8DE20F6-6499-4345-BE7A-531455B5E968}" destId="{56A2802B-1683-49D9-AB8C-4FB64C03F4DC}" srcOrd="0" destOrd="0" presId="urn:microsoft.com/office/officeart/2005/8/layout/hierarchy2"/>
    <dgm:cxn modelId="{CF73495B-1E15-426B-B4FC-59A6CC30428C}" type="presOf" srcId="{55D3A415-C58E-46AF-AA73-B49A889C8EEC}" destId="{5DE3D5BD-9620-41BA-B2E8-7C5D6F758E77}" srcOrd="0" destOrd="0" presId="urn:microsoft.com/office/officeart/2005/8/layout/hierarchy2"/>
    <dgm:cxn modelId="{B1116639-934D-4816-A739-AB0DE1174BFC}" type="presOf" srcId="{C0F7F193-9978-4A7F-A924-71DB1BD807DC}" destId="{D18E3931-B212-4ED0-B729-D69A7F3E8B24}" srcOrd="1" destOrd="0" presId="urn:microsoft.com/office/officeart/2005/8/layout/hierarchy2"/>
    <dgm:cxn modelId="{B0DC67D7-080E-4582-BBA8-02C94DB02A8F}" type="presOf" srcId="{73D66E4B-66F4-4A6D-816C-AC69EC106B65}" destId="{34D366D1-7172-41A3-BA16-32E259614869}" srcOrd="0" destOrd="0" presId="urn:microsoft.com/office/officeart/2005/8/layout/hierarchy2"/>
    <dgm:cxn modelId="{E9C5ED8B-3395-42C0-AD7E-582381DA3C0C}" srcId="{5B414225-9FFA-4A8E-B01F-5F75EC25D4AF}" destId="{2B41DBB6-097E-4843-9592-D92E549AF118}" srcOrd="0" destOrd="0" parTransId="{49EFF821-AB46-4E6A-B398-9BFBF69EBE23}" sibTransId="{95342F38-0833-421E-AEA7-8FA714B15D19}"/>
    <dgm:cxn modelId="{4E9843E0-A0FC-4996-A0FE-CF400E7D5ECB}" srcId="{D2277C65-855C-4D0E-88FE-9C6CB5567070}" destId="{A8DE20F6-6499-4345-BE7A-531455B5E968}" srcOrd="0" destOrd="0" parTransId="{73D66E4B-66F4-4A6D-816C-AC69EC106B65}" sibTransId="{B16F5B87-3765-4057-ACD7-1FE44AC332BE}"/>
    <dgm:cxn modelId="{F595E55F-D6D7-4358-AB3B-EDE0FC0BA733}" type="presOf" srcId="{49EFF821-AB46-4E6A-B398-9BFBF69EBE23}" destId="{6863974A-F436-4A24-9B5F-BECF7FD8833B}" srcOrd="0" destOrd="0" presId="urn:microsoft.com/office/officeart/2005/8/layout/hierarchy2"/>
    <dgm:cxn modelId="{1DBE1E23-02C7-4FDF-A0B1-284106E04E20}" type="presOf" srcId="{3C73E0AD-E099-463A-9045-16A46BDEFCD8}" destId="{B8F14CF1-DC5E-48C4-8366-DF50F202B6B5}" srcOrd="0" destOrd="0" presId="urn:microsoft.com/office/officeart/2005/8/layout/hierarchy2"/>
    <dgm:cxn modelId="{C4DCAD2F-BCBF-4240-B798-2C6EC8CF4EDD}" srcId="{D2277C65-855C-4D0E-88FE-9C6CB5567070}" destId="{3C73E0AD-E099-463A-9045-16A46BDEFCD8}" srcOrd="3" destOrd="0" parTransId="{C0F7F193-9978-4A7F-A924-71DB1BD807DC}" sibTransId="{A76A4F5F-1CB7-4300-BA02-DD29E88FA22E}"/>
    <dgm:cxn modelId="{D09458FD-429E-4E77-AF2E-10A1E19DC556}" type="presOf" srcId="{713CEB16-350D-497E-B35A-7EFF3E22EF35}" destId="{35A6AD01-933F-4083-95EB-9D2E9D8DDF1A}" srcOrd="1" destOrd="0" presId="urn:microsoft.com/office/officeart/2005/8/layout/hierarchy2"/>
    <dgm:cxn modelId="{E1CAC5B6-DDEC-4F4E-969C-B29F82FCB87D}" type="presOf" srcId="{ED73E3CD-08A3-4CCC-9C02-FA1B7FFF3476}" destId="{884F116F-C664-419F-ADFC-37F84863AA57}" srcOrd="0" destOrd="0" presId="urn:microsoft.com/office/officeart/2005/8/layout/hierarchy2"/>
    <dgm:cxn modelId="{263318E1-8FAF-44DE-8114-CD3E524A31E7}" srcId="{55D3A415-C58E-46AF-AA73-B49A889C8EEC}" destId="{EAD16728-DDDF-4D4E-8A40-1295661CA0F6}" srcOrd="0" destOrd="0" parTransId="{B57DF1AC-4D70-466F-9D8B-E879F921BC5C}" sibTransId="{C81C9F0B-0EED-4513-A4F0-B7395CB72469}"/>
    <dgm:cxn modelId="{8BEB76B8-30BC-422B-8388-3E54115F562E}" srcId="{D2277C65-855C-4D0E-88FE-9C6CB5567070}" destId="{69B1E9B5-267D-41D7-914A-E83620043D07}" srcOrd="2" destOrd="0" parTransId="{ED73E3CD-08A3-4CCC-9C02-FA1B7FFF3476}" sibTransId="{55FCD3F8-F37D-4823-BD59-413F54A63569}"/>
    <dgm:cxn modelId="{04142CD3-850B-43C2-982A-63B9BB15563A}" type="presOf" srcId="{67F80767-707F-4C2A-B35C-73E95576F59B}" destId="{32F7C4DE-8463-46C6-86B9-7D2980960EB7}" srcOrd="0" destOrd="0" presId="urn:microsoft.com/office/officeart/2005/8/layout/hierarchy2"/>
    <dgm:cxn modelId="{BB58BA61-531A-48A3-BDD5-167DB187FDF2}" type="presOf" srcId="{69B1E9B5-267D-41D7-914A-E83620043D07}" destId="{F3F57203-AFEF-4DDE-B10E-08AF01BA911A}" srcOrd="0" destOrd="0" presId="urn:microsoft.com/office/officeart/2005/8/layout/hierarchy2"/>
    <dgm:cxn modelId="{C0208227-BD45-44EC-8D19-D51B175E5B56}" type="presOf" srcId="{E56151D5-D3EC-4EF8-B4C6-9D671F72AE29}" destId="{56D5CA60-2EB3-49CD-96A8-097515D83FF4}" srcOrd="0" destOrd="0" presId="urn:microsoft.com/office/officeart/2005/8/layout/hierarchy2"/>
    <dgm:cxn modelId="{50953EBA-95B5-45F5-98BF-124A02D2DC0B}" type="presOf" srcId="{73D66E4B-66F4-4A6D-816C-AC69EC106B65}" destId="{E200BB84-1EDA-4623-A772-B9C0D9E8D470}" srcOrd="1" destOrd="0" presId="urn:microsoft.com/office/officeart/2005/8/layout/hierarchy2"/>
    <dgm:cxn modelId="{2A68E3C7-A850-4FD7-B660-CC92A74808CC}" type="presParOf" srcId="{5DE3D5BD-9620-41BA-B2E8-7C5D6F758E77}" destId="{80151F06-B55D-4133-ADFA-D2058F623744}" srcOrd="0" destOrd="0" presId="urn:microsoft.com/office/officeart/2005/8/layout/hierarchy2"/>
    <dgm:cxn modelId="{0BFD1DD9-A71C-4065-AFB0-AE5B41260F52}" type="presParOf" srcId="{80151F06-B55D-4133-ADFA-D2058F623744}" destId="{C14CDF29-60D2-48BC-969B-120A37D58D5E}" srcOrd="0" destOrd="0" presId="urn:microsoft.com/office/officeart/2005/8/layout/hierarchy2"/>
    <dgm:cxn modelId="{51952849-8F74-41CA-A705-34EFC780D865}" type="presParOf" srcId="{80151F06-B55D-4133-ADFA-D2058F623744}" destId="{A1C25ECD-A746-49C0-A3EF-AA0D8FBDF9F3}" srcOrd="1" destOrd="0" presId="urn:microsoft.com/office/officeart/2005/8/layout/hierarchy2"/>
    <dgm:cxn modelId="{5F9038B0-9FFF-41EB-BCAB-98AC4C3154E5}" type="presParOf" srcId="{A1C25ECD-A746-49C0-A3EF-AA0D8FBDF9F3}" destId="{32F7C4DE-8463-46C6-86B9-7D2980960EB7}" srcOrd="0" destOrd="0" presId="urn:microsoft.com/office/officeart/2005/8/layout/hierarchy2"/>
    <dgm:cxn modelId="{9EFF955E-F591-41E8-A0BD-52F546E65370}" type="presParOf" srcId="{32F7C4DE-8463-46C6-86B9-7D2980960EB7}" destId="{EC524DF5-B5D9-4242-9AB6-15AB8F2889CF}" srcOrd="0" destOrd="0" presId="urn:microsoft.com/office/officeart/2005/8/layout/hierarchy2"/>
    <dgm:cxn modelId="{FB366D31-470A-4B4F-9E18-347FEC2045D8}" type="presParOf" srcId="{A1C25ECD-A746-49C0-A3EF-AA0D8FBDF9F3}" destId="{7FCFC83B-6584-4A4C-ADF8-211FDAD0D769}" srcOrd="1" destOrd="0" presId="urn:microsoft.com/office/officeart/2005/8/layout/hierarchy2"/>
    <dgm:cxn modelId="{49936F0C-8841-4D51-B510-973BC5205FCC}" type="presParOf" srcId="{7FCFC83B-6584-4A4C-ADF8-211FDAD0D769}" destId="{7D2A9BF9-D4F4-489F-BB0C-8DEDF9F7C7A5}" srcOrd="0" destOrd="0" presId="urn:microsoft.com/office/officeart/2005/8/layout/hierarchy2"/>
    <dgm:cxn modelId="{33E2FFE4-F618-48C1-8532-10D5D7AD0FC5}" type="presParOf" srcId="{7FCFC83B-6584-4A4C-ADF8-211FDAD0D769}" destId="{3F83EBCC-809D-4670-8F0B-65AC7A56F402}" srcOrd="1" destOrd="0" presId="urn:microsoft.com/office/officeart/2005/8/layout/hierarchy2"/>
    <dgm:cxn modelId="{DFD145C6-BE3C-4059-9843-9437FAAD134B}" type="presParOf" srcId="{3F83EBCC-809D-4670-8F0B-65AC7A56F402}" destId="{34D366D1-7172-41A3-BA16-32E259614869}" srcOrd="0" destOrd="0" presId="urn:microsoft.com/office/officeart/2005/8/layout/hierarchy2"/>
    <dgm:cxn modelId="{26F7570E-DD72-4516-A0EF-57DF2FDFC939}" type="presParOf" srcId="{34D366D1-7172-41A3-BA16-32E259614869}" destId="{E200BB84-1EDA-4623-A772-B9C0D9E8D470}" srcOrd="0" destOrd="0" presId="urn:microsoft.com/office/officeart/2005/8/layout/hierarchy2"/>
    <dgm:cxn modelId="{DFA8E154-95EF-44F8-9DE6-317F901FDC2B}" type="presParOf" srcId="{3F83EBCC-809D-4670-8F0B-65AC7A56F402}" destId="{DEAC8A8C-AAD8-46EB-92A2-5CBC50E5B312}" srcOrd="1" destOrd="0" presId="urn:microsoft.com/office/officeart/2005/8/layout/hierarchy2"/>
    <dgm:cxn modelId="{C619F251-484D-4B92-948C-143608FECBAA}" type="presParOf" srcId="{DEAC8A8C-AAD8-46EB-92A2-5CBC50E5B312}" destId="{56A2802B-1683-49D9-AB8C-4FB64C03F4DC}" srcOrd="0" destOrd="0" presId="urn:microsoft.com/office/officeart/2005/8/layout/hierarchy2"/>
    <dgm:cxn modelId="{08DBB091-E2FF-4438-A770-303AEDBD5DC3}" type="presParOf" srcId="{DEAC8A8C-AAD8-46EB-92A2-5CBC50E5B312}" destId="{B37E7584-0DDC-4364-B701-C53A7BD96C28}" srcOrd="1" destOrd="0" presId="urn:microsoft.com/office/officeart/2005/8/layout/hierarchy2"/>
    <dgm:cxn modelId="{68E0F3E7-85EB-4AFB-B31B-165DCFC5FD41}" type="presParOf" srcId="{3F83EBCC-809D-4670-8F0B-65AC7A56F402}" destId="{B648FBBE-E320-4117-8AE4-7BB964F0D32C}" srcOrd="2" destOrd="0" presId="urn:microsoft.com/office/officeart/2005/8/layout/hierarchy2"/>
    <dgm:cxn modelId="{CD427ED9-9239-4BD4-8C8A-0ED908778B2E}" type="presParOf" srcId="{B648FBBE-E320-4117-8AE4-7BB964F0D32C}" destId="{35A6AD01-933F-4083-95EB-9D2E9D8DDF1A}" srcOrd="0" destOrd="0" presId="urn:microsoft.com/office/officeart/2005/8/layout/hierarchy2"/>
    <dgm:cxn modelId="{BB4F2177-6B09-4115-AF75-28FC3CE0122F}" type="presParOf" srcId="{3F83EBCC-809D-4670-8F0B-65AC7A56F402}" destId="{CCFF8FA4-A7CE-441F-BC33-B062F80E300A}" srcOrd="3" destOrd="0" presId="urn:microsoft.com/office/officeart/2005/8/layout/hierarchy2"/>
    <dgm:cxn modelId="{AE5F29CA-DF17-4392-8E23-3C657418B2C5}" type="presParOf" srcId="{CCFF8FA4-A7CE-441F-BC33-B062F80E300A}" destId="{54067BA9-602D-4F1E-ACEA-C0472AA821CE}" srcOrd="0" destOrd="0" presId="urn:microsoft.com/office/officeart/2005/8/layout/hierarchy2"/>
    <dgm:cxn modelId="{3906C5CC-9B00-4DE9-8D9F-98F2217C5A25}" type="presParOf" srcId="{CCFF8FA4-A7CE-441F-BC33-B062F80E300A}" destId="{19DE7F67-6CA3-440A-ADFC-F708B04AC274}" srcOrd="1" destOrd="0" presId="urn:microsoft.com/office/officeart/2005/8/layout/hierarchy2"/>
    <dgm:cxn modelId="{FCABBB4A-2B67-473B-8834-707A1B5053C6}" type="presParOf" srcId="{3F83EBCC-809D-4670-8F0B-65AC7A56F402}" destId="{884F116F-C664-419F-ADFC-37F84863AA57}" srcOrd="4" destOrd="0" presId="urn:microsoft.com/office/officeart/2005/8/layout/hierarchy2"/>
    <dgm:cxn modelId="{2450790B-A91D-4FD5-9841-BC33803FC39F}" type="presParOf" srcId="{884F116F-C664-419F-ADFC-37F84863AA57}" destId="{58685A43-A808-43C2-9446-879F9728A2E1}" srcOrd="0" destOrd="0" presId="urn:microsoft.com/office/officeart/2005/8/layout/hierarchy2"/>
    <dgm:cxn modelId="{5BE42E36-91B4-4EBA-803C-E0CB725526E2}" type="presParOf" srcId="{3F83EBCC-809D-4670-8F0B-65AC7A56F402}" destId="{0FAFCEC9-450E-4B5C-9AF3-6539ED86F331}" srcOrd="5" destOrd="0" presId="urn:microsoft.com/office/officeart/2005/8/layout/hierarchy2"/>
    <dgm:cxn modelId="{7017626A-74E9-48FD-AE90-A1A6C002C3F2}" type="presParOf" srcId="{0FAFCEC9-450E-4B5C-9AF3-6539ED86F331}" destId="{F3F57203-AFEF-4DDE-B10E-08AF01BA911A}" srcOrd="0" destOrd="0" presId="urn:microsoft.com/office/officeart/2005/8/layout/hierarchy2"/>
    <dgm:cxn modelId="{F63B0A46-4B42-48CF-BF6F-E014EBE6DAA0}" type="presParOf" srcId="{0FAFCEC9-450E-4B5C-9AF3-6539ED86F331}" destId="{CEA0B2D5-C0E8-4038-BF72-850456B528E2}" srcOrd="1" destOrd="0" presId="urn:microsoft.com/office/officeart/2005/8/layout/hierarchy2"/>
    <dgm:cxn modelId="{41A0293E-A9B2-4393-865E-86C5E2C304A6}" type="presParOf" srcId="{3F83EBCC-809D-4670-8F0B-65AC7A56F402}" destId="{54C77B45-956B-4CEE-B778-4990B5B87AD3}" srcOrd="6" destOrd="0" presId="urn:microsoft.com/office/officeart/2005/8/layout/hierarchy2"/>
    <dgm:cxn modelId="{95582EFF-5D38-42C6-B5E8-67BBDC2ED647}" type="presParOf" srcId="{54C77B45-956B-4CEE-B778-4990B5B87AD3}" destId="{D18E3931-B212-4ED0-B729-D69A7F3E8B24}" srcOrd="0" destOrd="0" presId="urn:microsoft.com/office/officeart/2005/8/layout/hierarchy2"/>
    <dgm:cxn modelId="{AC7A8326-FF78-4B17-AE76-D8027982D1B0}" type="presParOf" srcId="{3F83EBCC-809D-4670-8F0B-65AC7A56F402}" destId="{1C3FB434-6224-42B0-8C88-E57EFAAC406F}" srcOrd="7" destOrd="0" presId="urn:microsoft.com/office/officeart/2005/8/layout/hierarchy2"/>
    <dgm:cxn modelId="{9F4AB10C-0B6B-4892-A38D-D77050069659}" type="presParOf" srcId="{1C3FB434-6224-42B0-8C88-E57EFAAC406F}" destId="{B8F14CF1-DC5E-48C4-8366-DF50F202B6B5}" srcOrd="0" destOrd="0" presId="urn:microsoft.com/office/officeart/2005/8/layout/hierarchy2"/>
    <dgm:cxn modelId="{46915C16-3A44-4EB9-989E-2B7B89231B24}" type="presParOf" srcId="{1C3FB434-6224-42B0-8C88-E57EFAAC406F}" destId="{379112D7-78C7-4682-98AC-D7BE903DE0C1}" srcOrd="1" destOrd="0" presId="urn:microsoft.com/office/officeart/2005/8/layout/hierarchy2"/>
    <dgm:cxn modelId="{E09A588B-E433-410A-BD0C-C853D2DD6E49}" type="presParOf" srcId="{A1C25ECD-A746-49C0-A3EF-AA0D8FBDF9F3}" destId="{56D5CA60-2EB3-49CD-96A8-097515D83FF4}" srcOrd="2" destOrd="0" presId="urn:microsoft.com/office/officeart/2005/8/layout/hierarchy2"/>
    <dgm:cxn modelId="{76DF92DC-193F-4465-9CCE-E325317895D5}" type="presParOf" srcId="{56D5CA60-2EB3-49CD-96A8-097515D83FF4}" destId="{2C1F62AA-ECE0-49ED-8897-0868188E62FE}" srcOrd="0" destOrd="0" presId="urn:microsoft.com/office/officeart/2005/8/layout/hierarchy2"/>
    <dgm:cxn modelId="{C631FDA6-100A-41EB-A9FA-41985F471118}" type="presParOf" srcId="{A1C25ECD-A746-49C0-A3EF-AA0D8FBDF9F3}" destId="{3E5DA1ED-1841-48AE-9197-750A7448F2E3}" srcOrd="3" destOrd="0" presId="urn:microsoft.com/office/officeart/2005/8/layout/hierarchy2"/>
    <dgm:cxn modelId="{D69DA397-D45D-41B5-839B-06C6CC0C068D}" type="presParOf" srcId="{3E5DA1ED-1841-48AE-9197-750A7448F2E3}" destId="{4F389857-13AA-4815-B26F-98D9F6F9912C}" srcOrd="0" destOrd="0" presId="urn:microsoft.com/office/officeart/2005/8/layout/hierarchy2"/>
    <dgm:cxn modelId="{6C66103F-D088-4451-A6D0-263A7C021B73}" type="presParOf" srcId="{3E5DA1ED-1841-48AE-9197-750A7448F2E3}" destId="{5C68B986-E17D-4518-BB28-2E9C978162F9}" srcOrd="1" destOrd="0" presId="urn:microsoft.com/office/officeart/2005/8/layout/hierarchy2"/>
    <dgm:cxn modelId="{AAAE0F15-2837-49C5-B0FF-76EE5B120635}" type="presParOf" srcId="{5C68B986-E17D-4518-BB28-2E9C978162F9}" destId="{6863974A-F436-4A24-9B5F-BECF7FD8833B}" srcOrd="0" destOrd="0" presId="urn:microsoft.com/office/officeart/2005/8/layout/hierarchy2"/>
    <dgm:cxn modelId="{A03190AB-0D48-4D30-93D0-863C2F959790}" type="presParOf" srcId="{6863974A-F436-4A24-9B5F-BECF7FD8833B}" destId="{48E1B28B-134C-4060-8144-510241A16D77}" srcOrd="0" destOrd="0" presId="urn:microsoft.com/office/officeart/2005/8/layout/hierarchy2"/>
    <dgm:cxn modelId="{53450BCF-C7B4-4584-8B1F-CCC6E87C2AE4}" type="presParOf" srcId="{5C68B986-E17D-4518-BB28-2E9C978162F9}" destId="{41496DA9-79A7-450F-B200-D96C3B212403}" srcOrd="1" destOrd="0" presId="urn:microsoft.com/office/officeart/2005/8/layout/hierarchy2"/>
    <dgm:cxn modelId="{DC9CD916-D5FF-4D50-B52D-9BC740983E14}" type="presParOf" srcId="{41496DA9-79A7-450F-B200-D96C3B212403}" destId="{A2E00E0E-A10D-4CAE-AAAF-BDC6676EA356}" srcOrd="0" destOrd="0" presId="urn:microsoft.com/office/officeart/2005/8/layout/hierarchy2"/>
    <dgm:cxn modelId="{1A99C041-A77E-4838-9E83-8B57C1D479B1}" type="presParOf" srcId="{41496DA9-79A7-450F-B200-D96C3B212403}" destId="{1BF365CE-0A16-4A4F-B7E8-1CDE4B03FA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UNA ESPERA DEMASIADA LARGA EN UNA FILA PARA SER ATENDIDO</a:t>
          </a:r>
          <a:r>
            <a:rPr lang="es-ES" sz="1400" dirty="0" smtClean="0"/>
            <a:t>.</a:t>
          </a:r>
          <a:endParaRPr lang="es-ES" sz="1400" dirty="0"/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671CEBF8-9515-455B-B93D-4ED1A1FAA503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ES LA CAUSA  DE QUE LOS CLIENTES PREFIERAN  CAMBIAR A LA EMPRESA.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881AEAF-35A3-4EDB-BB9D-76D6986777EC}" type="parTrans" cxnId="{836939FA-48F5-43AD-8BA3-2AB03FDBE18A}">
      <dgm:prSet/>
      <dgm:spPr/>
      <dgm:t>
        <a:bodyPr/>
        <a:lstStyle/>
        <a:p>
          <a:endParaRPr lang="es-ES"/>
        </a:p>
      </dgm:t>
    </dgm:pt>
    <dgm:pt modelId="{71D8850C-9DF3-48BC-B645-A330AFEC3C08}" type="sibTrans" cxnId="{836939FA-48F5-43AD-8BA3-2AB03FDBE18A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PARA ATENDER AL TOTAL DE SUS CLIENTES</a:t>
          </a:r>
          <a:endParaRPr lang="es-ES" sz="1400" dirty="0"/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DEBIDO A QUE EL NEGOCIO NO  TIENE CAPACIDAD ILIMIITADA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CUALQUIER EMPRESA QUE  DESEE TENER ÉXITO,DEBERA  TENER EN CUENTA ESTE ASPECTO.</a:t>
          </a: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  POR LA COMPETENCIA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6830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05250" custScaleY="129138" custRadScaleRad="89770" custRadScaleInc="-62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4438-E013-4A2E-9B21-8EE05DD75E2B}" type="pres">
      <dgm:prSet presAssocID="{E881AEAF-35A3-4EDB-BB9D-76D6986777EC}" presName="parTrans" presStyleLbl="bgSibTrans2D1" presStyleIdx="1" presStyleCnt="6" custScaleX="67318" custScaleY="163359" custLinFactNeighborX="13431" custLinFactNeighborY="-2002"/>
      <dgm:spPr/>
      <dgm:t>
        <a:bodyPr/>
        <a:lstStyle/>
        <a:p>
          <a:endParaRPr lang="es-ES"/>
        </a:p>
      </dgm:t>
    </dgm:pt>
    <dgm:pt modelId="{4CDE325D-3018-4C26-88A0-A27F62EFFBE6}" type="pres">
      <dgm:prSet presAssocID="{671CEBF8-9515-455B-B93D-4ED1A1FAA503}" presName="node" presStyleLbl="node1" presStyleIdx="1" presStyleCnt="6" custScaleY="123390" custRadScaleRad="97401" custRadScaleInc="-333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16511" custLinFactNeighborY="36736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128502" custRadScaleRad="113106" custRadScaleInc="-12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6152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ScaleY="169930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20472" custScaleY="158472" custRadScaleRad="100677" custRadScaleInc="50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35649" custLinFactNeighborY="67533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40832" custRadScaleRad="81045" custRadScaleInc="775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199FED-3BE6-4998-92D5-657EE2C66F54}" type="presOf" srcId="{671CEBF8-9515-455B-B93D-4ED1A1FAA503}" destId="{4CDE325D-3018-4C26-88A0-A27F62EFFBE6}" srcOrd="0" destOrd="0" presId="urn:microsoft.com/office/officeart/2005/8/layout/radial4"/>
    <dgm:cxn modelId="{4B6FB61F-17B7-4F1D-A07C-58832FE6FA22}" type="presOf" srcId="{FAE57543-91FD-4CD6-8233-2960E2C5B991}" destId="{B6553875-556E-4E4C-A8C9-49839B39CB19}" srcOrd="0" destOrd="0" presId="urn:microsoft.com/office/officeart/2005/8/layout/radial4"/>
    <dgm:cxn modelId="{836939FA-48F5-43AD-8BA3-2AB03FDBE18A}" srcId="{BE5C011B-B4CF-4A17-A218-53883244A0A3}" destId="{671CEBF8-9515-455B-B93D-4ED1A1FAA503}" srcOrd="1" destOrd="0" parTransId="{E881AEAF-35A3-4EDB-BB9D-76D6986777EC}" sibTransId="{71D8850C-9DF3-48BC-B645-A330AFEC3C08}"/>
    <dgm:cxn modelId="{9A19C719-2B83-4925-B3E4-33B5EB744F16}" type="presOf" srcId="{F3F22B1E-817E-4FD8-9115-AD74536DBFB5}" destId="{10F5F9E0-0418-4315-9992-F5769538C182}" srcOrd="0" destOrd="0" presId="urn:microsoft.com/office/officeart/2005/8/layout/radial4"/>
    <dgm:cxn modelId="{6422CA7C-F0A6-4A85-A3A9-BBBDC9F6BB37}" type="presOf" srcId="{BDC3EF54-6B11-4CBC-B648-2B977D2167D8}" destId="{D680EE61-F63B-483D-B751-69663B8B4D36}" srcOrd="0" destOrd="0" presId="urn:microsoft.com/office/officeart/2005/8/layout/radial4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17524D1C-2DC0-4AC3-A66B-695010A879FA}" type="presOf" srcId="{E881AEAF-35A3-4EDB-BB9D-76D6986777EC}" destId="{761A4438-E013-4A2E-9B21-8EE05DD75E2B}" srcOrd="0" destOrd="0" presId="urn:microsoft.com/office/officeart/2005/8/layout/radial4"/>
    <dgm:cxn modelId="{C45B6562-9A1E-4F1D-9F94-5A50972D4F5F}" type="presOf" srcId="{E3D52CBF-20C8-4238-BBFB-980FCA87EF91}" destId="{F6447AE8-7010-4740-BA3A-171D21F251E7}" srcOrd="0" destOrd="0" presId="urn:microsoft.com/office/officeart/2005/8/layout/radial4"/>
    <dgm:cxn modelId="{E843B62F-4434-44CA-B92D-1A1B19ECB1C4}" type="presOf" srcId="{293EA5EB-A52E-4475-9DA6-31109D1FC29C}" destId="{D2030FD1-7358-4E44-A98D-1ED84A14DF89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9C74F438-BB7B-4B2F-BBA6-F845C5F2C8D5}" type="presOf" srcId="{631D499A-3260-4A4F-8BC0-D42C0E35FEC5}" destId="{6C0F41DF-2918-4A86-8FD7-EB6E10AE7505}" srcOrd="0" destOrd="0" presId="urn:microsoft.com/office/officeart/2005/8/layout/radial4"/>
    <dgm:cxn modelId="{06700152-9ABA-4C72-B0B8-A841583674E8}" type="presOf" srcId="{AAB58795-DC9B-4F03-B2A7-AFAF0595AFEC}" destId="{60ECE7ED-8CF8-4259-BCAD-86E2A0B2FDD3}" srcOrd="0" destOrd="0" presId="urn:microsoft.com/office/officeart/2005/8/layout/radial4"/>
    <dgm:cxn modelId="{6FD665A0-9D98-4F7D-9BB7-2FA1CA6D5A3F}" type="presOf" srcId="{1EEC2274-0661-4B98-971C-567CC77D69EA}" destId="{F90AA0C4-0234-4504-BAB3-43D8D2F50D3F}" srcOrd="0" destOrd="0" presId="urn:microsoft.com/office/officeart/2005/8/layout/radial4"/>
    <dgm:cxn modelId="{20401BBE-61FD-4F65-B974-EF0B43C7EA28}" type="presOf" srcId="{870B645F-8633-4012-8C0C-26D0D8C67B3E}" destId="{EC3E61E9-8707-47F8-9A4A-4FD24A8DB58D}" srcOrd="0" destOrd="0" presId="urn:microsoft.com/office/officeart/2005/8/layout/radial4"/>
    <dgm:cxn modelId="{E32430C1-0FA1-487A-B1AA-36DB801C5C1C}" type="presOf" srcId="{B23BF70D-48F1-4B53-896C-1A7587FF5D9E}" destId="{F698F26D-3760-461A-B490-213E11C962AB}" srcOrd="0" destOrd="0" presId="urn:microsoft.com/office/officeart/2005/8/layout/radial4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C2FE1B06-EF7B-42B6-B586-9B8C4A59DFCC}" type="presOf" srcId="{BE5C011B-B4CF-4A17-A218-53883244A0A3}" destId="{E176ECCD-C122-4D4A-BC2A-18654CB30FF6}" srcOrd="0" destOrd="0" presId="urn:microsoft.com/office/officeart/2005/8/layout/radial4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98090685-4E3D-4C31-B0B4-CAC88EFE9353}" type="presOf" srcId="{BE3D2CE9-A135-42BF-87E0-CE9D34F3DD77}" destId="{E764D7C5-26FF-4E1A-A070-46868AF752DE}" srcOrd="0" destOrd="0" presId="urn:microsoft.com/office/officeart/2005/8/layout/radial4"/>
    <dgm:cxn modelId="{6932FD3C-153A-4192-A9FB-C459AB543141}" type="presParOf" srcId="{E764D7C5-26FF-4E1A-A070-46868AF752DE}" destId="{E176ECCD-C122-4D4A-BC2A-18654CB30FF6}" srcOrd="0" destOrd="0" presId="urn:microsoft.com/office/officeart/2005/8/layout/radial4"/>
    <dgm:cxn modelId="{93546224-6E55-4F09-9BB8-3828FC570329}" type="presParOf" srcId="{E764D7C5-26FF-4E1A-A070-46868AF752DE}" destId="{B6553875-556E-4E4C-A8C9-49839B39CB19}" srcOrd="1" destOrd="0" presId="urn:microsoft.com/office/officeart/2005/8/layout/radial4"/>
    <dgm:cxn modelId="{6529EA50-9AB8-4AC7-BD5B-FC4324A073A2}" type="presParOf" srcId="{E764D7C5-26FF-4E1A-A070-46868AF752DE}" destId="{6C0F41DF-2918-4A86-8FD7-EB6E10AE7505}" srcOrd="2" destOrd="0" presId="urn:microsoft.com/office/officeart/2005/8/layout/radial4"/>
    <dgm:cxn modelId="{A25E61C2-4817-4680-B641-8CA1ED74F507}" type="presParOf" srcId="{E764D7C5-26FF-4E1A-A070-46868AF752DE}" destId="{761A4438-E013-4A2E-9B21-8EE05DD75E2B}" srcOrd="3" destOrd="0" presId="urn:microsoft.com/office/officeart/2005/8/layout/radial4"/>
    <dgm:cxn modelId="{8B86CE63-6B22-4B7D-9B05-1012B4373F3A}" type="presParOf" srcId="{E764D7C5-26FF-4E1A-A070-46868AF752DE}" destId="{4CDE325D-3018-4C26-88A0-A27F62EFFBE6}" srcOrd="4" destOrd="0" presId="urn:microsoft.com/office/officeart/2005/8/layout/radial4"/>
    <dgm:cxn modelId="{08F7A089-A667-4AA8-A531-FBBEF01151C2}" type="presParOf" srcId="{E764D7C5-26FF-4E1A-A070-46868AF752DE}" destId="{D2030FD1-7358-4E44-A98D-1ED84A14DF89}" srcOrd="5" destOrd="0" presId="urn:microsoft.com/office/officeart/2005/8/layout/radial4"/>
    <dgm:cxn modelId="{C988DB55-138C-4C17-A1F8-8D88C7234C8E}" type="presParOf" srcId="{E764D7C5-26FF-4E1A-A070-46868AF752DE}" destId="{F90AA0C4-0234-4504-BAB3-43D8D2F50D3F}" srcOrd="6" destOrd="0" presId="urn:microsoft.com/office/officeart/2005/8/layout/radial4"/>
    <dgm:cxn modelId="{53F3801B-AB72-45D3-B063-33D7ED6BD025}" type="presParOf" srcId="{E764D7C5-26FF-4E1A-A070-46868AF752DE}" destId="{EC3E61E9-8707-47F8-9A4A-4FD24A8DB58D}" srcOrd="7" destOrd="0" presId="urn:microsoft.com/office/officeart/2005/8/layout/radial4"/>
    <dgm:cxn modelId="{552C9A57-A280-4B5A-AA6C-EBE77074E86A}" type="presParOf" srcId="{E764D7C5-26FF-4E1A-A070-46868AF752DE}" destId="{60ECE7ED-8CF8-4259-BCAD-86E2A0B2FDD3}" srcOrd="8" destOrd="0" presId="urn:microsoft.com/office/officeart/2005/8/layout/radial4"/>
    <dgm:cxn modelId="{ED59B7AC-2A61-4C9B-B452-D0D720267552}" type="presParOf" srcId="{E764D7C5-26FF-4E1A-A070-46868AF752DE}" destId="{10F5F9E0-0418-4315-9992-F5769538C182}" srcOrd="9" destOrd="0" presId="urn:microsoft.com/office/officeart/2005/8/layout/radial4"/>
    <dgm:cxn modelId="{789D0FCE-7DD2-4F48-9553-A267BBAA40BD}" type="presParOf" srcId="{E764D7C5-26FF-4E1A-A070-46868AF752DE}" destId="{F698F26D-3760-461A-B490-213E11C962AB}" srcOrd="10" destOrd="0" presId="urn:microsoft.com/office/officeart/2005/8/layout/radial4"/>
    <dgm:cxn modelId="{6E62A6E5-0DD9-4823-9F12-161A325AE036}" type="presParOf" srcId="{E764D7C5-26FF-4E1A-A070-46868AF752DE}" destId="{F6447AE8-7010-4740-BA3A-171D21F251E7}" srcOrd="11" destOrd="0" presId="urn:microsoft.com/office/officeart/2005/8/layout/radial4"/>
    <dgm:cxn modelId="{E8B31CFE-FECC-4F7A-993C-D46C3FABBA11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LOS COROLARIOS  DE UN SERVICIO SEÑALAN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671CEBF8-9515-455B-B93D-4ED1A1FAA503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LA ESPERA DE LA FILA  NO DEBE EXCEDERSE DE 5 MIN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881AEAF-35A3-4EDB-BB9D-76D6986777EC}" type="parTrans" cxnId="{836939FA-48F5-43AD-8BA3-2AB03FDBE18A}">
      <dgm:prSet/>
      <dgm:spPr/>
      <dgm:t>
        <a:bodyPr/>
        <a:lstStyle/>
        <a:p>
          <a:endParaRPr lang="es-ES"/>
        </a:p>
      </dgm:t>
    </dgm:pt>
    <dgm:pt modelId="{71D8850C-9DF3-48BC-B645-A330AFEC3C08}" type="sibTrans" cxnId="{836939FA-48F5-43AD-8BA3-2AB03FDBE18A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just"/>
          <a:r>
            <a:rPr lang="es-MX" sz="1400" dirty="0" smtClean="0">
              <a:latin typeface="Arial" pitchFamily="34" charset="0"/>
              <a:cs typeface="Arial" pitchFamily="34" charset="0"/>
            </a:rPr>
            <a:t>HAN PRESTADO ATENCION  A LAS FILAS DE ESPERA DE LA CLIENTELA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just"/>
          <a:r>
            <a:rPr lang="es-MX" sz="1400" dirty="0" smtClean="0">
              <a:latin typeface="Arial" pitchFamily="34" charset="0"/>
              <a:cs typeface="Arial" pitchFamily="34" charset="0"/>
            </a:rPr>
            <a:t>LAS EMPRESAS LIDERES EN EL AMBITO DE SERVICIOS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just"/>
          <a:r>
            <a:rPr lang="es-MX" sz="1400" dirty="0" smtClean="0">
              <a:latin typeface="Arial" pitchFamily="34" charset="0"/>
              <a:cs typeface="Arial" pitchFamily="34" charset="0"/>
            </a:rPr>
            <a:t>PUES ES IMPORTANTE EL SERVICIO DEL MISMO</a:t>
          </a:r>
          <a:endParaRPr lang="es-ES" sz="1400" b="1" dirty="0" smtClean="0">
            <a:latin typeface="Arial" pitchFamily="34" charset="0"/>
            <a:cs typeface="Arial" pitchFamily="34" charset="0"/>
          </a:endParaRP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just"/>
          <a:r>
            <a:rPr lang="es-MX" sz="1400" dirty="0" smtClean="0">
              <a:latin typeface="Arial" pitchFamily="34" charset="0"/>
              <a:cs typeface="Arial" pitchFamily="34" charset="0"/>
            </a:rPr>
            <a:t>EMPRESAS COMO WALT DISNEY HAN MODIFICADO SUS SERVICIOS EN LAS FILAS DE ESPERA  Y MEJORA DEL SERVICIO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2307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29076" custScaleY="129138" custRadScaleRad="89770" custRadScaleInc="-62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4438-E013-4A2E-9B21-8EE05DD75E2B}" type="pres">
      <dgm:prSet presAssocID="{E881AEAF-35A3-4EDB-BB9D-76D6986777EC}" presName="parTrans" presStyleLbl="bgSibTrans2D1" presStyleIdx="1" presStyleCnt="6" custAng="21152387" custScaleX="67318" custScaleY="163359" custLinFactNeighborX="13431" custLinFactNeighborY="-2002"/>
      <dgm:spPr/>
      <dgm:t>
        <a:bodyPr/>
        <a:lstStyle/>
        <a:p>
          <a:endParaRPr lang="es-ES"/>
        </a:p>
      </dgm:t>
    </dgm:pt>
    <dgm:pt modelId="{4CDE325D-3018-4C26-88A0-A27F62EFFBE6}" type="pres">
      <dgm:prSet presAssocID="{671CEBF8-9515-455B-B93D-4ED1A1FAA503}" presName="node" presStyleLbl="node1" presStyleIdx="1" presStyleCnt="6" custScaleX="115405" custScaleY="123390" custRadScaleRad="95497" custRadScaleInc="-414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6676" custLinFactNeighborY="36736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145366" custRadScaleRad="113106" custRadScaleInc="-12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8703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Ang="190097" custScaleY="169930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20472" custScaleY="88306" custRadScaleRad="98224" custRadScaleInc="56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29812" custLinFactNeighborY="39482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28139" custRadScaleRad="85384" custRadScaleInc="6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A015EC-1FEC-4AB6-84F8-E9358734E7D1}" type="presOf" srcId="{1EEC2274-0661-4B98-971C-567CC77D69EA}" destId="{F90AA0C4-0234-4504-BAB3-43D8D2F50D3F}" srcOrd="0" destOrd="0" presId="urn:microsoft.com/office/officeart/2005/8/layout/radial4"/>
    <dgm:cxn modelId="{836939FA-48F5-43AD-8BA3-2AB03FDBE18A}" srcId="{BE5C011B-B4CF-4A17-A218-53883244A0A3}" destId="{671CEBF8-9515-455B-B93D-4ED1A1FAA503}" srcOrd="1" destOrd="0" parTransId="{E881AEAF-35A3-4EDB-BB9D-76D6986777EC}" sibTransId="{71D8850C-9DF3-48BC-B645-A330AFEC3C08}"/>
    <dgm:cxn modelId="{C79B320D-7BDF-4AD2-9F85-2E58ED0A06CC}" type="presOf" srcId="{293EA5EB-A52E-4475-9DA6-31109D1FC29C}" destId="{D2030FD1-7358-4E44-A98D-1ED84A14DF89}" srcOrd="0" destOrd="0" presId="urn:microsoft.com/office/officeart/2005/8/layout/radial4"/>
    <dgm:cxn modelId="{D119A327-4033-4A10-8029-48E1E4A3C818}" type="presOf" srcId="{FAE57543-91FD-4CD6-8233-2960E2C5B991}" destId="{B6553875-556E-4E4C-A8C9-49839B39CB19}" srcOrd="0" destOrd="0" presId="urn:microsoft.com/office/officeart/2005/8/layout/radial4"/>
    <dgm:cxn modelId="{19A68530-1B18-41BD-9341-CADEC8964D1B}" type="presOf" srcId="{BDC3EF54-6B11-4CBC-B648-2B977D2167D8}" destId="{D680EE61-F63B-483D-B751-69663B8B4D36}" srcOrd="0" destOrd="0" presId="urn:microsoft.com/office/officeart/2005/8/layout/radial4"/>
    <dgm:cxn modelId="{34386451-781B-4F68-A2E7-6730E3A9C6EF}" type="presOf" srcId="{870B645F-8633-4012-8C0C-26D0D8C67B3E}" destId="{EC3E61E9-8707-47F8-9A4A-4FD24A8DB58D}" srcOrd="0" destOrd="0" presId="urn:microsoft.com/office/officeart/2005/8/layout/radial4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B680586E-2230-4BCB-8735-F992E5E0856A}" type="presOf" srcId="{AAB58795-DC9B-4F03-B2A7-AFAF0595AFEC}" destId="{60ECE7ED-8CF8-4259-BCAD-86E2A0B2FDD3}" srcOrd="0" destOrd="0" presId="urn:microsoft.com/office/officeart/2005/8/layout/radial4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763E9974-E626-4197-8A88-6A22723224E1}" type="presOf" srcId="{B23BF70D-48F1-4B53-896C-1A7587FF5D9E}" destId="{F698F26D-3760-461A-B490-213E11C962AB}" srcOrd="0" destOrd="0" presId="urn:microsoft.com/office/officeart/2005/8/layout/radial4"/>
    <dgm:cxn modelId="{34B38156-D4DC-4316-A32E-C08CA7EADA7B}" type="presOf" srcId="{631D499A-3260-4A4F-8BC0-D42C0E35FEC5}" destId="{6C0F41DF-2918-4A86-8FD7-EB6E10AE7505}" srcOrd="0" destOrd="0" presId="urn:microsoft.com/office/officeart/2005/8/layout/radial4"/>
    <dgm:cxn modelId="{90E58133-8CDA-4343-A7BE-68D48558AE33}" type="presOf" srcId="{671CEBF8-9515-455B-B93D-4ED1A1FAA503}" destId="{4CDE325D-3018-4C26-88A0-A27F62EFFBE6}" srcOrd="0" destOrd="0" presId="urn:microsoft.com/office/officeart/2005/8/layout/radial4"/>
    <dgm:cxn modelId="{C87950A0-8E4B-447E-8C14-C9A7BF90C17A}" type="presOf" srcId="{BE3D2CE9-A135-42BF-87E0-CE9D34F3DD77}" destId="{E764D7C5-26FF-4E1A-A070-46868AF752DE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85130015-2F19-4765-A4E0-8C146E74B9A6}" type="presOf" srcId="{E881AEAF-35A3-4EDB-BB9D-76D6986777EC}" destId="{761A4438-E013-4A2E-9B21-8EE05DD75E2B}" srcOrd="0" destOrd="0" presId="urn:microsoft.com/office/officeart/2005/8/layout/radial4"/>
    <dgm:cxn modelId="{8CFFC92F-D100-4200-9CD4-5B4492524580}" type="presOf" srcId="{E3D52CBF-20C8-4238-BBFB-980FCA87EF91}" destId="{F6447AE8-7010-4740-BA3A-171D21F251E7}" srcOrd="0" destOrd="0" presId="urn:microsoft.com/office/officeart/2005/8/layout/radial4"/>
    <dgm:cxn modelId="{A19F90CF-5847-42F5-9399-0CE947334AF4}" type="presOf" srcId="{BE5C011B-B4CF-4A17-A218-53883244A0A3}" destId="{E176ECCD-C122-4D4A-BC2A-18654CB30FF6}" srcOrd="0" destOrd="0" presId="urn:microsoft.com/office/officeart/2005/8/layout/radial4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A554EF61-A4F3-46F1-B6BF-C66E9B2CA141}" type="presOf" srcId="{F3F22B1E-817E-4FD8-9115-AD74536DBFB5}" destId="{10F5F9E0-0418-4315-9992-F5769538C182}" srcOrd="0" destOrd="0" presId="urn:microsoft.com/office/officeart/2005/8/layout/radial4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7A640F92-323A-49E4-8A89-2E8059CB3CF3}" type="presParOf" srcId="{E764D7C5-26FF-4E1A-A070-46868AF752DE}" destId="{E176ECCD-C122-4D4A-BC2A-18654CB30FF6}" srcOrd="0" destOrd="0" presId="urn:microsoft.com/office/officeart/2005/8/layout/radial4"/>
    <dgm:cxn modelId="{399FEF7F-72D1-4912-B43A-6DED56A802BE}" type="presParOf" srcId="{E764D7C5-26FF-4E1A-A070-46868AF752DE}" destId="{B6553875-556E-4E4C-A8C9-49839B39CB19}" srcOrd="1" destOrd="0" presId="urn:microsoft.com/office/officeart/2005/8/layout/radial4"/>
    <dgm:cxn modelId="{B5D9B1BE-E5D1-435D-9B2D-247648D433D8}" type="presParOf" srcId="{E764D7C5-26FF-4E1A-A070-46868AF752DE}" destId="{6C0F41DF-2918-4A86-8FD7-EB6E10AE7505}" srcOrd="2" destOrd="0" presId="urn:microsoft.com/office/officeart/2005/8/layout/radial4"/>
    <dgm:cxn modelId="{5A9E3A91-FB65-4CB7-BCFC-4F99ECE6DB47}" type="presParOf" srcId="{E764D7C5-26FF-4E1A-A070-46868AF752DE}" destId="{761A4438-E013-4A2E-9B21-8EE05DD75E2B}" srcOrd="3" destOrd="0" presId="urn:microsoft.com/office/officeart/2005/8/layout/radial4"/>
    <dgm:cxn modelId="{C6CD65BD-0C74-450E-84C1-93687D533913}" type="presParOf" srcId="{E764D7C5-26FF-4E1A-A070-46868AF752DE}" destId="{4CDE325D-3018-4C26-88A0-A27F62EFFBE6}" srcOrd="4" destOrd="0" presId="urn:microsoft.com/office/officeart/2005/8/layout/radial4"/>
    <dgm:cxn modelId="{192688D4-5DA7-46D2-8C5A-406DBB0D60C3}" type="presParOf" srcId="{E764D7C5-26FF-4E1A-A070-46868AF752DE}" destId="{D2030FD1-7358-4E44-A98D-1ED84A14DF89}" srcOrd="5" destOrd="0" presId="urn:microsoft.com/office/officeart/2005/8/layout/radial4"/>
    <dgm:cxn modelId="{4415CE1F-E7E4-44E0-8D4E-C9E056E15679}" type="presParOf" srcId="{E764D7C5-26FF-4E1A-A070-46868AF752DE}" destId="{F90AA0C4-0234-4504-BAB3-43D8D2F50D3F}" srcOrd="6" destOrd="0" presId="urn:microsoft.com/office/officeart/2005/8/layout/radial4"/>
    <dgm:cxn modelId="{AF916ADA-BFC6-48F7-AEB3-71086A9F73AB}" type="presParOf" srcId="{E764D7C5-26FF-4E1A-A070-46868AF752DE}" destId="{EC3E61E9-8707-47F8-9A4A-4FD24A8DB58D}" srcOrd="7" destOrd="0" presId="urn:microsoft.com/office/officeart/2005/8/layout/radial4"/>
    <dgm:cxn modelId="{F0E3ABB2-7F10-49A6-8E4E-254BD016007A}" type="presParOf" srcId="{E764D7C5-26FF-4E1A-A070-46868AF752DE}" destId="{60ECE7ED-8CF8-4259-BCAD-86E2A0B2FDD3}" srcOrd="8" destOrd="0" presId="urn:microsoft.com/office/officeart/2005/8/layout/radial4"/>
    <dgm:cxn modelId="{0CB62FD0-486C-4837-A4B9-37DC4B7A7259}" type="presParOf" srcId="{E764D7C5-26FF-4E1A-A070-46868AF752DE}" destId="{10F5F9E0-0418-4315-9992-F5769538C182}" srcOrd="9" destOrd="0" presId="urn:microsoft.com/office/officeart/2005/8/layout/radial4"/>
    <dgm:cxn modelId="{68C9739A-D10F-49FA-A556-A84AE79CB65B}" type="presParOf" srcId="{E764D7C5-26FF-4E1A-A070-46868AF752DE}" destId="{F698F26D-3760-461A-B490-213E11C962AB}" srcOrd="10" destOrd="0" presId="urn:microsoft.com/office/officeart/2005/8/layout/radial4"/>
    <dgm:cxn modelId="{F9087648-7160-42B9-9A0B-FB905B00F96B}" type="presParOf" srcId="{E764D7C5-26FF-4E1A-A070-46868AF752DE}" destId="{F6447AE8-7010-4740-BA3A-171D21F251E7}" srcOrd="11" destOrd="0" presId="urn:microsoft.com/office/officeart/2005/8/layout/radial4"/>
    <dgm:cxn modelId="{377765F5-6428-42B7-A89A-ABBF8524693D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 SISTEMA UNIILINEA DISMINUYE  LOS TIEMPOS DE ESPERA DEL CLIENTE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671CEBF8-9515-455B-B93D-4ED1A1FAA503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NO PRESENTAN PROBLEMA PARA SU IMPLANTACIÒN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881AEAF-35A3-4EDB-BB9D-76D6986777EC}" type="parTrans" cxnId="{836939FA-48F5-43AD-8BA3-2AB03FDBE18A}">
      <dgm:prSet/>
      <dgm:spPr/>
      <dgm:t>
        <a:bodyPr/>
        <a:lstStyle/>
        <a:p>
          <a:endParaRPr lang="es-ES"/>
        </a:p>
      </dgm:t>
    </dgm:pt>
    <dgm:pt modelId="{71D8850C-9DF3-48BC-B645-A330AFEC3C08}" type="sibTrans" cxnId="{836939FA-48F5-43AD-8BA3-2AB03FDBE18A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SISTEMA DE  UNILINEA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just"/>
          <a:r>
            <a:rPr lang="es-MX" sz="1400" dirty="0" smtClean="0">
              <a:latin typeface="Arial" pitchFamily="34" charset="0"/>
              <a:cs typeface="Arial" pitchFamily="34" charset="0"/>
            </a:rPr>
            <a:t>LAS EMPRESAS BANCARIAS MANEJAN 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just"/>
          <a:r>
            <a:rPr lang="es-MX" sz="1400" dirty="0" smtClean="0">
              <a:latin typeface="Arial" pitchFamily="34" charset="0"/>
              <a:cs typeface="Arial" pitchFamily="34" charset="0"/>
            </a:rPr>
            <a:t>«UNILINEA»: SE TRATA DE UNA SOLA FILA DE ESPERA CON  VARIOS SERVISORES PARA LAS MISMAS.  </a:t>
          </a:r>
          <a:endParaRPr lang="es-ES" sz="1400" b="1" dirty="0" smtClean="0">
            <a:latin typeface="Arial" pitchFamily="34" charset="0"/>
            <a:cs typeface="Arial" pitchFamily="34" charset="0"/>
          </a:endParaRP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LOS  CLIENTES  INGRESAN AL BANCO, A LOS QUE SE LES PUEDE FORMAR  EN LA LINEA UNICA DE ESPERA.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2307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29076" custScaleY="129138" custRadScaleRad="89508" custRadScaleInc="-649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4438-E013-4A2E-9B21-8EE05DD75E2B}" type="pres">
      <dgm:prSet presAssocID="{E881AEAF-35A3-4EDB-BB9D-76D6986777EC}" presName="parTrans" presStyleLbl="bgSibTrans2D1" presStyleIdx="1" presStyleCnt="6" custAng="21152387" custScaleX="67318" custScaleY="163359" custLinFactNeighborX="13431" custLinFactNeighborY="-2002"/>
      <dgm:spPr/>
      <dgm:t>
        <a:bodyPr/>
        <a:lstStyle/>
        <a:p>
          <a:endParaRPr lang="es-ES"/>
        </a:p>
      </dgm:t>
    </dgm:pt>
    <dgm:pt modelId="{4CDE325D-3018-4C26-88A0-A27F62EFFBE6}" type="pres">
      <dgm:prSet presAssocID="{671CEBF8-9515-455B-B93D-4ED1A1FAA503}" presName="node" presStyleLbl="node1" presStyleIdx="1" presStyleCnt="6" custScaleX="115405" custScaleY="123390" custRadScaleRad="95497" custRadScaleInc="-414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6676" custLinFactNeighborY="36736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145366" custRadScaleRad="113106" custRadScaleInc="-12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8703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Ang="190097" custScaleY="169930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20472" custScaleY="88306" custRadScaleRad="98224" custRadScaleInc="56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29812" custLinFactNeighborY="39482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28139" custRadScaleRad="85384" custRadScaleInc="6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890973-96BF-4E97-BDC0-304E677F1A3D}" type="presOf" srcId="{E881AEAF-35A3-4EDB-BB9D-76D6986777EC}" destId="{761A4438-E013-4A2E-9B21-8EE05DD75E2B}" srcOrd="0" destOrd="0" presId="urn:microsoft.com/office/officeart/2005/8/layout/radial4"/>
    <dgm:cxn modelId="{B3E8127B-BF3C-487F-86E6-A07568AF4DFC}" type="presOf" srcId="{671CEBF8-9515-455B-B93D-4ED1A1FAA503}" destId="{4CDE325D-3018-4C26-88A0-A27F62EFFBE6}" srcOrd="0" destOrd="0" presId="urn:microsoft.com/office/officeart/2005/8/layout/radial4"/>
    <dgm:cxn modelId="{7FC61286-381D-4FC1-BB61-F509910E7608}" type="presOf" srcId="{E3D52CBF-20C8-4238-BBFB-980FCA87EF91}" destId="{F6447AE8-7010-4740-BA3A-171D21F251E7}" srcOrd="0" destOrd="0" presId="urn:microsoft.com/office/officeart/2005/8/layout/radial4"/>
    <dgm:cxn modelId="{836939FA-48F5-43AD-8BA3-2AB03FDBE18A}" srcId="{BE5C011B-B4CF-4A17-A218-53883244A0A3}" destId="{671CEBF8-9515-455B-B93D-4ED1A1FAA503}" srcOrd="1" destOrd="0" parTransId="{E881AEAF-35A3-4EDB-BB9D-76D6986777EC}" sibTransId="{71D8850C-9DF3-48BC-B645-A330AFEC3C08}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9F8B26A3-B5C0-493E-8A0D-2CC0794E9B50}" type="presOf" srcId="{FAE57543-91FD-4CD6-8233-2960E2C5B991}" destId="{B6553875-556E-4E4C-A8C9-49839B39CB19}" srcOrd="0" destOrd="0" presId="urn:microsoft.com/office/officeart/2005/8/layout/radial4"/>
    <dgm:cxn modelId="{041A80A9-B2A2-4E24-B66D-E0AF0CC8C3D5}" type="presOf" srcId="{B23BF70D-48F1-4B53-896C-1A7587FF5D9E}" destId="{F698F26D-3760-461A-B490-213E11C962AB}" srcOrd="0" destOrd="0" presId="urn:microsoft.com/office/officeart/2005/8/layout/radial4"/>
    <dgm:cxn modelId="{F1E2D0B2-FA8E-463A-86E2-1236E1DBD7F0}" type="presOf" srcId="{870B645F-8633-4012-8C0C-26D0D8C67B3E}" destId="{EC3E61E9-8707-47F8-9A4A-4FD24A8DB58D}" srcOrd="0" destOrd="0" presId="urn:microsoft.com/office/officeart/2005/8/layout/radial4"/>
    <dgm:cxn modelId="{24DDDF24-B8DF-474A-921F-B9129470B214}" type="presOf" srcId="{293EA5EB-A52E-4475-9DA6-31109D1FC29C}" destId="{D2030FD1-7358-4E44-A98D-1ED84A14DF89}" srcOrd="0" destOrd="0" presId="urn:microsoft.com/office/officeart/2005/8/layout/radial4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F5A8F39B-C4E1-4C81-93BB-2A441655141B}" type="presOf" srcId="{BE5C011B-B4CF-4A17-A218-53883244A0A3}" destId="{E176ECCD-C122-4D4A-BC2A-18654CB30FF6}" srcOrd="0" destOrd="0" presId="urn:microsoft.com/office/officeart/2005/8/layout/radial4"/>
    <dgm:cxn modelId="{576C2C62-5807-4D45-94E5-8C4E2AD563D4}" type="presOf" srcId="{BDC3EF54-6B11-4CBC-B648-2B977D2167D8}" destId="{D680EE61-F63B-483D-B751-69663B8B4D36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E1E1851C-7127-4908-A3F9-650D9BA217E5}" type="presOf" srcId="{BE3D2CE9-A135-42BF-87E0-CE9D34F3DD77}" destId="{E764D7C5-26FF-4E1A-A070-46868AF752DE}" srcOrd="0" destOrd="0" presId="urn:microsoft.com/office/officeart/2005/8/layout/radial4"/>
    <dgm:cxn modelId="{FC840C68-ADD9-4F92-B21F-1DF661C36883}" type="presOf" srcId="{AAB58795-DC9B-4F03-B2A7-AFAF0595AFEC}" destId="{60ECE7ED-8CF8-4259-BCAD-86E2A0B2FDD3}" srcOrd="0" destOrd="0" presId="urn:microsoft.com/office/officeart/2005/8/layout/radial4"/>
    <dgm:cxn modelId="{F0013B5D-1C06-4D21-956F-B5F69AB46199}" type="presOf" srcId="{1EEC2274-0661-4B98-971C-567CC77D69EA}" destId="{F90AA0C4-0234-4504-BAB3-43D8D2F50D3F}" srcOrd="0" destOrd="0" presId="urn:microsoft.com/office/officeart/2005/8/layout/radial4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064F793A-8AB6-4483-87E1-140F3E6BD3D7}" type="presOf" srcId="{F3F22B1E-817E-4FD8-9115-AD74536DBFB5}" destId="{10F5F9E0-0418-4315-9992-F5769538C182}" srcOrd="0" destOrd="0" presId="urn:microsoft.com/office/officeart/2005/8/layout/radial4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0A75B6B1-44E5-445E-8354-C088497E867E}" type="presOf" srcId="{631D499A-3260-4A4F-8BC0-D42C0E35FEC5}" destId="{6C0F41DF-2918-4A86-8FD7-EB6E10AE7505}" srcOrd="0" destOrd="0" presId="urn:microsoft.com/office/officeart/2005/8/layout/radial4"/>
    <dgm:cxn modelId="{3E358496-C736-4E52-B897-C21861A34FC5}" type="presParOf" srcId="{E764D7C5-26FF-4E1A-A070-46868AF752DE}" destId="{E176ECCD-C122-4D4A-BC2A-18654CB30FF6}" srcOrd="0" destOrd="0" presId="urn:microsoft.com/office/officeart/2005/8/layout/radial4"/>
    <dgm:cxn modelId="{755773AD-0F49-43C9-B7FD-65DB7DC9A504}" type="presParOf" srcId="{E764D7C5-26FF-4E1A-A070-46868AF752DE}" destId="{B6553875-556E-4E4C-A8C9-49839B39CB19}" srcOrd="1" destOrd="0" presId="urn:microsoft.com/office/officeart/2005/8/layout/radial4"/>
    <dgm:cxn modelId="{8A3A2E1C-FB4A-4858-B8CB-7F2C0B111463}" type="presParOf" srcId="{E764D7C5-26FF-4E1A-A070-46868AF752DE}" destId="{6C0F41DF-2918-4A86-8FD7-EB6E10AE7505}" srcOrd="2" destOrd="0" presId="urn:microsoft.com/office/officeart/2005/8/layout/radial4"/>
    <dgm:cxn modelId="{B82B6B91-0A0F-4DEC-B54A-A90480E7D1A5}" type="presParOf" srcId="{E764D7C5-26FF-4E1A-A070-46868AF752DE}" destId="{761A4438-E013-4A2E-9B21-8EE05DD75E2B}" srcOrd="3" destOrd="0" presId="urn:microsoft.com/office/officeart/2005/8/layout/radial4"/>
    <dgm:cxn modelId="{EADC4DF8-6434-493A-949F-9F41CA0C83DC}" type="presParOf" srcId="{E764D7C5-26FF-4E1A-A070-46868AF752DE}" destId="{4CDE325D-3018-4C26-88A0-A27F62EFFBE6}" srcOrd="4" destOrd="0" presId="urn:microsoft.com/office/officeart/2005/8/layout/radial4"/>
    <dgm:cxn modelId="{EC1DB2DA-4DE9-4C96-8E63-8BF658A03E6B}" type="presParOf" srcId="{E764D7C5-26FF-4E1A-A070-46868AF752DE}" destId="{D2030FD1-7358-4E44-A98D-1ED84A14DF89}" srcOrd="5" destOrd="0" presId="urn:microsoft.com/office/officeart/2005/8/layout/radial4"/>
    <dgm:cxn modelId="{679427FD-3556-4103-80BF-1A3263E7B7DF}" type="presParOf" srcId="{E764D7C5-26FF-4E1A-A070-46868AF752DE}" destId="{F90AA0C4-0234-4504-BAB3-43D8D2F50D3F}" srcOrd="6" destOrd="0" presId="urn:microsoft.com/office/officeart/2005/8/layout/radial4"/>
    <dgm:cxn modelId="{5410FE3D-CEE0-45F3-AF35-DC898FBB8BFB}" type="presParOf" srcId="{E764D7C5-26FF-4E1A-A070-46868AF752DE}" destId="{EC3E61E9-8707-47F8-9A4A-4FD24A8DB58D}" srcOrd="7" destOrd="0" presId="urn:microsoft.com/office/officeart/2005/8/layout/radial4"/>
    <dgm:cxn modelId="{ACAC780D-3E90-45C6-BBF4-9F08F1394008}" type="presParOf" srcId="{E764D7C5-26FF-4E1A-A070-46868AF752DE}" destId="{60ECE7ED-8CF8-4259-BCAD-86E2A0B2FDD3}" srcOrd="8" destOrd="0" presId="urn:microsoft.com/office/officeart/2005/8/layout/radial4"/>
    <dgm:cxn modelId="{FA981562-068C-4F15-A722-9AA215AD4F7D}" type="presParOf" srcId="{E764D7C5-26FF-4E1A-A070-46868AF752DE}" destId="{10F5F9E0-0418-4315-9992-F5769538C182}" srcOrd="9" destOrd="0" presId="urn:microsoft.com/office/officeart/2005/8/layout/radial4"/>
    <dgm:cxn modelId="{79777A2C-D45A-496E-9F8E-0A4FB5A4E692}" type="presParOf" srcId="{E764D7C5-26FF-4E1A-A070-46868AF752DE}" destId="{F698F26D-3760-461A-B490-213E11C962AB}" srcOrd="10" destOrd="0" presId="urn:microsoft.com/office/officeart/2005/8/layout/radial4"/>
    <dgm:cxn modelId="{6A581E90-EBB9-4107-98FA-333AB98A8534}" type="presParOf" srcId="{E764D7C5-26FF-4E1A-A070-46868AF752DE}" destId="{F6447AE8-7010-4740-BA3A-171D21F251E7}" srcOrd="11" destOrd="0" presId="urn:microsoft.com/office/officeart/2005/8/layout/radial4"/>
    <dgm:cxn modelId="{1167EB09-6A06-47B5-81C3-92AAFCD4BD56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 SE HACE UNA LINEA  DE ESPERA POR CADA  BOMBA DESPACHADORA COMBUSTIBLE.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671CEBF8-9515-455B-B93D-4ED1A1FAA503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BANCOS,INSTITUCIONES  HAN COLOCADO TEELEVISIÒN U OTROS MEDIOS PARA DISTRAER A LOS CLIENTES. . </a:t>
          </a:r>
        </a:p>
      </dgm:t>
    </dgm:pt>
    <dgm:pt modelId="{E881AEAF-35A3-4EDB-BB9D-76D6986777EC}" type="parTrans" cxnId="{836939FA-48F5-43AD-8BA3-2AB03FDBE18A}">
      <dgm:prSet/>
      <dgm:spPr/>
      <dgm:t>
        <a:bodyPr/>
        <a:lstStyle/>
        <a:p>
          <a:endParaRPr lang="es-ES"/>
        </a:p>
      </dgm:t>
    </dgm:pt>
    <dgm:pt modelId="{71D8850C-9DF3-48BC-B645-A330AFEC3C08}" type="sibTrans" cxnId="{836939FA-48F5-43AD-8BA3-2AB03FDBE18A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LOS CLIENTES SON LOS AUTOMOVILES</a:t>
          </a:r>
        </a:p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(QUE VAN CARGAR COMBUSTIBLE)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just"/>
          <a:r>
            <a:rPr lang="es-MX" sz="1400" dirty="0" smtClean="0">
              <a:latin typeface="Arial" pitchFamily="34" charset="0"/>
              <a:cs typeface="Arial" pitchFamily="34" charset="0"/>
            </a:rPr>
            <a:t> EN LAS ESTACIONES DE GASOLINA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NO ES FACIL FORMAR UNA SOLA LINEA </a:t>
          </a: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TODO AQUELLO QUE CONTRIBUYA  AL QUE EL CLIENTE SE SIENTA MEJOR, ES UN BUEN SERVICIO.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2307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29076" custScaleY="129138" custRadScaleRad="89508" custRadScaleInc="-649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4438-E013-4A2E-9B21-8EE05DD75E2B}" type="pres">
      <dgm:prSet presAssocID="{E881AEAF-35A3-4EDB-BB9D-76D6986777EC}" presName="parTrans" presStyleLbl="bgSibTrans2D1" presStyleIdx="1" presStyleCnt="6" custAng="21152387" custScaleX="67318" custScaleY="163359" custLinFactNeighborX="13431" custLinFactNeighborY="-2002"/>
      <dgm:spPr/>
      <dgm:t>
        <a:bodyPr/>
        <a:lstStyle/>
        <a:p>
          <a:endParaRPr lang="es-ES"/>
        </a:p>
      </dgm:t>
    </dgm:pt>
    <dgm:pt modelId="{4CDE325D-3018-4C26-88A0-A27F62EFFBE6}" type="pres">
      <dgm:prSet presAssocID="{671CEBF8-9515-455B-B93D-4ED1A1FAA503}" presName="node" presStyleLbl="node1" presStyleIdx="1" presStyleCnt="6" custScaleX="152829" custScaleY="123390" custRadScaleRad="95497" custRadScaleInc="-414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6676" custLinFactNeighborY="36736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145366" custRadScaleRad="113106" custRadScaleInc="-12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8703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Ang="190097" custScaleY="169930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20472" custScaleY="88306" custRadScaleRad="98224" custRadScaleInc="56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29812" custLinFactNeighborY="39482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28139" custRadScaleRad="85384" custRadScaleInc="6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8F4F4C-1FFF-484E-8488-6CBED379ABC3}" type="presOf" srcId="{F3F22B1E-817E-4FD8-9115-AD74536DBFB5}" destId="{10F5F9E0-0418-4315-9992-F5769538C182}" srcOrd="0" destOrd="0" presId="urn:microsoft.com/office/officeart/2005/8/layout/radial4"/>
    <dgm:cxn modelId="{D0230E30-DDD3-47C2-B770-94F3715B5999}" type="presOf" srcId="{FAE57543-91FD-4CD6-8233-2960E2C5B991}" destId="{B6553875-556E-4E4C-A8C9-49839B39CB19}" srcOrd="0" destOrd="0" presId="urn:microsoft.com/office/officeart/2005/8/layout/radial4"/>
    <dgm:cxn modelId="{7E59A56C-219D-4FFB-A101-056E6ABCDE91}" type="presOf" srcId="{E881AEAF-35A3-4EDB-BB9D-76D6986777EC}" destId="{761A4438-E013-4A2E-9B21-8EE05DD75E2B}" srcOrd="0" destOrd="0" presId="urn:microsoft.com/office/officeart/2005/8/layout/radial4"/>
    <dgm:cxn modelId="{958D276C-03F6-4E7A-8509-C86CD55039F6}" type="presOf" srcId="{AAB58795-DC9B-4F03-B2A7-AFAF0595AFEC}" destId="{60ECE7ED-8CF8-4259-BCAD-86E2A0B2FDD3}" srcOrd="0" destOrd="0" presId="urn:microsoft.com/office/officeart/2005/8/layout/radial4"/>
    <dgm:cxn modelId="{836939FA-48F5-43AD-8BA3-2AB03FDBE18A}" srcId="{BE5C011B-B4CF-4A17-A218-53883244A0A3}" destId="{671CEBF8-9515-455B-B93D-4ED1A1FAA503}" srcOrd="1" destOrd="0" parTransId="{E881AEAF-35A3-4EDB-BB9D-76D6986777EC}" sibTransId="{71D8850C-9DF3-48BC-B645-A330AFEC3C08}"/>
    <dgm:cxn modelId="{BBA74E25-B9AC-4B15-8506-3629629E6D22}" type="presOf" srcId="{E3D52CBF-20C8-4238-BBFB-980FCA87EF91}" destId="{F6447AE8-7010-4740-BA3A-171D21F251E7}" srcOrd="0" destOrd="0" presId="urn:microsoft.com/office/officeart/2005/8/layout/radial4"/>
    <dgm:cxn modelId="{7799C941-79E1-4942-AC7E-0A303450A205}" type="presOf" srcId="{BE3D2CE9-A135-42BF-87E0-CE9D34F3DD77}" destId="{E764D7C5-26FF-4E1A-A070-46868AF752DE}" srcOrd="0" destOrd="0" presId="urn:microsoft.com/office/officeart/2005/8/layout/radial4"/>
    <dgm:cxn modelId="{D4E0F683-B4D4-4981-9E4C-3D8C00215FCC}" type="presOf" srcId="{BDC3EF54-6B11-4CBC-B648-2B977D2167D8}" destId="{D680EE61-F63B-483D-B751-69663B8B4D36}" srcOrd="0" destOrd="0" presId="urn:microsoft.com/office/officeart/2005/8/layout/radial4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16AD40AA-EBE4-4742-A87C-C36430253550}" type="presOf" srcId="{BE5C011B-B4CF-4A17-A218-53883244A0A3}" destId="{E176ECCD-C122-4D4A-BC2A-18654CB30FF6}" srcOrd="0" destOrd="0" presId="urn:microsoft.com/office/officeart/2005/8/layout/radial4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53C19500-5FC6-463F-A237-73324F10BF43}" type="presOf" srcId="{293EA5EB-A52E-4475-9DA6-31109D1FC29C}" destId="{D2030FD1-7358-4E44-A98D-1ED84A14DF89}" srcOrd="0" destOrd="0" presId="urn:microsoft.com/office/officeart/2005/8/layout/radial4"/>
    <dgm:cxn modelId="{48698A43-5B16-4AF8-9534-B4F5CBCD03CC}" type="presOf" srcId="{671CEBF8-9515-455B-B93D-4ED1A1FAA503}" destId="{4CDE325D-3018-4C26-88A0-A27F62EFFBE6}" srcOrd="0" destOrd="0" presId="urn:microsoft.com/office/officeart/2005/8/layout/radial4"/>
    <dgm:cxn modelId="{93B1186A-408A-4A89-9346-7B033E6BD743}" type="presOf" srcId="{870B645F-8633-4012-8C0C-26D0D8C67B3E}" destId="{EC3E61E9-8707-47F8-9A4A-4FD24A8DB58D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56F43558-EC8F-4533-8D55-1DB97ABD3C4E}" type="presOf" srcId="{1EEC2274-0661-4B98-971C-567CC77D69EA}" destId="{F90AA0C4-0234-4504-BAB3-43D8D2F50D3F}" srcOrd="0" destOrd="0" presId="urn:microsoft.com/office/officeart/2005/8/layout/radial4"/>
    <dgm:cxn modelId="{3A61FF63-1CFF-4858-9B8F-62999ED56DFF}" type="presOf" srcId="{631D499A-3260-4A4F-8BC0-D42C0E35FEC5}" destId="{6C0F41DF-2918-4A86-8FD7-EB6E10AE7505}" srcOrd="0" destOrd="0" presId="urn:microsoft.com/office/officeart/2005/8/layout/radial4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AA30C60B-C061-4074-9AC1-488659DADD6E}" type="presOf" srcId="{B23BF70D-48F1-4B53-896C-1A7587FF5D9E}" destId="{F698F26D-3760-461A-B490-213E11C962AB}" srcOrd="0" destOrd="0" presId="urn:microsoft.com/office/officeart/2005/8/layout/radial4"/>
    <dgm:cxn modelId="{611E120C-2A58-4CF4-8FD5-0854A555B21C}" type="presParOf" srcId="{E764D7C5-26FF-4E1A-A070-46868AF752DE}" destId="{E176ECCD-C122-4D4A-BC2A-18654CB30FF6}" srcOrd="0" destOrd="0" presId="urn:microsoft.com/office/officeart/2005/8/layout/radial4"/>
    <dgm:cxn modelId="{8D9A7EBE-C492-4BFC-8F82-2456854479B5}" type="presParOf" srcId="{E764D7C5-26FF-4E1A-A070-46868AF752DE}" destId="{B6553875-556E-4E4C-A8C9-49839B39CB19}" srcOrd="1" destOrd="0" presId="urn:microsoft.com/office/officeart/2005/8/layout/radial4"/>
    <dgm:cxn modelId="{47A8B438-7F56-416B-8410-1D98236176FF}" type="presParOf" srcId="{E764D7C5-26FF-4E1A-A070-46868AF752DE}" destId="{6C0F41DF-2918-4A86-8FD7-EB6E10AE7505}" srcOrd="2" destOrd="0" presId="urn:microsoft.com/office/officeart/2005/8/layout/radial4"/>
    <dgm:cxn modelId="{55D7B7DA-FA70-436B-8E79-4C34C165A2BD}" type="presParOf" srcId="{E764D7C5-26FF-4E1A-A070-46868AF752DE}" destId="{761A4438-E013-4A2E-9B21-8EE05DD75E2B}" srcOrd="3" destOrd="0" presId="urn:microsoft.com/office/officeart/2005/8/layout/radial4"/>
    <dgm:cxn modelId="{7FFCFE9E-6D9B-4B6E-9924-22D36A5A30D4}" type="presParOf" srcId="{E764D7C5-26FF-4E1A-A070-46868AF752DE}" destId="{4CDE325D-3018-4C26-88A0-A27F62EFFBE6}" srcOrd="4" destOrd="0" presId="urn:microsoft.com/office/officeart/2005/8/layout/radial4"/>
    <dgm:cxn modelId="{F398F28B-D7C1-4D80-A624-191EA310C2A5}" type="presParOf" srcId="{E764D7C5-26FF-4E1A-A070-46868AF752DE}" destId="{D2030FD1-7358-4E44-A98D-1ED84A14DF89}" srcOrd="5" destOrd="0" presId="urn:microsoft.com/office/officeart/2005/8/layout/radial4"/>
    <dgm:cxn modelId="{FEBB7259-DE3D-4D8B-8831-1A00C11999E8}" type="presParOf" srcId="{E764D7C5-26FF-4E1A-A070-46868AF752DE}" destId="{F90AA0C4-0234-4504-BAB3-43D8D2F50D3F}" srcOrd="6" destOrd="0" presId="urn:microsoft.com/office/officeart/2005/8/layout/radial4"/>
    <dgm:cxn modelId="{19BEDE79-4DF8-4536-B921-5020A8775CDD}" type="presParOf" srcId="{E764D7C5-26FF-4E1A-A070-46868AF752DE}" destId="{EC3E61E9-8707-47F8-9A4A-4FD24A8DB58D}" srcOrd="7" destOrd="0" presId="urn:microsoft.com/office/officeart/2005/8/layout/radial4"/>
    <dgm:cxn modelId="{38E4341B-93EA-4D3F-952A-0166FBAE6295}" type="presParOf" srcId="{E764D7C5-26FF-4E1A-A070-46868AF752DE}" destId="{60ECE7ED-8CF8-4259-BCAD-86E2A0B2FDD3}" srcOrd="8" destOrd="0" presId="urn:microsoft.com/office/officeart/2005/8/layout/radial4"/>
    <dgm:cxn modelId="{B8958D4B-9B64-44A1-BC2C-E309ECD6BD92}" type="presParOf" srcId="{E764D7C5-26FF-4E1A-A070-46868AF752DE}" destId="{10F5F9E0-0418-4315-9992-F5769538C182}" srcOrd="9" destOrd="0" presId="urn:microsoft.com/office/officeart/2005/8/layout/radial4"/>
    <dgm:cxn modelId="{BA166CE4-3041-4426-8B34-71D0276F909A}" type="presParOf" srcId="{E764D7C5-26FF-4E1A-A070-46868AF752DE}" destId="{F698F26D-3760-461A-B490-213E11C962AB}" srcOrd="10" destOrd="0" presId="urn:microsoft.com/office/officeart/2005/8/layout/radial4"/>
    <dgm:cxn modelId="{2D998D3B-9423-46F3-86D3-D7F91DDED6E9}" type="presParOf" srcId="{E764D7C5-26FF-4E1A-A070-46868AF752DE}" destId="{F6447AE8-7010-4740-BA3A-171D21F251E7}" srcOrd="11" destOrd="0" presId="urn:microsoft.com/office/officeart/2005/8/layout/radial4"/>
    <dgm:cxn modelId="{1FDED735-B1E0-4245-92D3-BEF323A7D079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TRABAJABA EN UNA COMPAÑIA. TEL. ESTUDIO LA ESPERA DE LOS CLIENTES QUE SOLICITABAN SER ATENDIDOS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671CEBF8-9515-455B-B93D-4ED1A1FAA503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 DESARROLLO EN OTRAS PARTES DEL MUNDO. SU IMPORTANCIA Y SU FRECUENTE APLICACIÓN EN DIFERENTES AREAS DE LA SOCIEDAD</a:t>
          </a:r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s-ES" sz="1400" dirty="0" smtClean="0">
            <a:latin typeface="Arial" pitchFamily="34" charset="0"/>
            <a:cs typeface="Arial" pitchFamily="34" charset="0"/>
          </a:endParaRPr>
        </a:p>
      </dgm:t>
    </dgm:pt>
    <dgm:pt modelId="{E881AEAF-35A3-4EDB-BB9D-76D6986777EC}" type="parTrans" cxnId="{836939FA-48F5-43AD-8BA3-2AB03FDBE18A}">
      <dgm:prSet/>
      <dgm:spPr/>
      <dgm:t>
        <a:bodyPr/>
        <a:lstStyle/>
        <a:p>
          <a:endParaRPr lang="es-ES"/>
        </a:p>
      </dgm:t>
    </dgm:pt>
    <dgm:pt modelId="{71D8850C-9DF3-48BC-B645-A330AFEC3C08}" type="sibTrans" cxnId="{836939FA-48F5-43AD-8BA3-2AB03FDBE18A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ctr"/>
          <a:r>
            <a:rPr lang="es-MX" sz="1400" dirty="0" smtClean="0">
              <a:latin typeface="Arial" pitchFamily="34" charset="0"/>
              <a:cs typeface="Arial" pitchFamily="34" charset="0"/>
            </a:rPr>
            <a:t>TEORIA DE </a:t>
          </a:r>
        </a:p>
        <a:p>
          <a:pPr algn="ctr"/>
          <a:r>
            <a:rPr lang="es-MX" sz="1400" dirty="0" smtClean="0">
              <a:latin typeface="Arial" pitchFamily="34" charset="0"/>
              <a:cs typeface="Arial" pitchFamily="34" charset="0"/>
            </a:rPr>
            <a:t>LINEAS DE COLAS/TEORIA DE COLAS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ING. DANES A.K. ERLANG</a:t>
          </a: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LA SEGUNDA GUERRA MUNDIAL ,SU ESTUDIO  TUVO UN GRAN AUGE THIERAUF Y GROSSE (1990)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ctr"/>
          <a:r>
            <a:rPr lang="es-ES" sz="1400" dirty="0" smtClean="0">
              <a:latin typeface="Arial" pitchFamily="34" charset="0"/>
              <a:cs typeface="Arial" pitchFamily="34" charset="0"/>
            </a:rPr>
            <a:t>INICIO SIGLO XX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2307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29076" custScaleY="129138" custRadScaleRad="89508" custRadScaleInc="-649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4438-E013-4A2E-9B21-8EE05DD75E2B}" type="pres">
      <dgm:prSet presAssocID="{E881AEAF-35A3-4EDB-BB9D-76D6986777EC}" presName="parTrans" presStyleLbl="bgSibTrans2D1" presStyleIdx="1" presStyleCnt="6" custAng="21152387" custScaleX="67318" custScaleY="163359" custLinFactNeighborX="21040" custLinFactNeighborY="-2002"/>
      <dgm:spPr/>
      <dgm:t>
        <a:bodyPr/>
        <a:lstStyle/>
        <a:p>
          <a:endParaRPr lang="es-ES"/>
        </a:p>
      </dgm:t>
    </dgm:pt>
    <dgm:pt modelId="{4CDE325D-3018-4C26-88A0-A27F62EFFBE6}" type="pres">
      <dgm:prSet presAssocID="{671CEBF8-9515-455B-B93D-4ED1A1FAA503}" presName="node" presStyleLbl="node1" presStyleIdx="1" presStyleCnt="6" custScaleX="152829" custScaleY="123390" custRadScaleRad="97481" custRadScaleInc="-43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13252" custLinFactNeighborY="4353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219501" custRadScaleRad="132479" custRadScaleInc="-64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8703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Ang="190097" custScaleY="169930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20472" custScaleY="88306" custRadScaleRad="98224" custRadScaleInc="56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29812" custLinFactNeighborY="27992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28139" custRadScaleRad="85384" custRadScaleInc="6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2235B5-083C-4F10-9085-F927ED12378E}" type="presOf" srcId="{E881AEAF-35A3-4EDB-BB9D-76D6986777EC}" destId="{761A4438-E013-4A2E-9B21-8EE05DD75E2B}" srcOrd="0" destOrd="0" presId="urn:microsoft.com/office/officeart/2005/8/layout/radial4"/>
    <dgm:cxn modelId="{74E16961-2E0C-4C43-AA29-35262A3C09FE}" type="presOf" srcId="{BDC3EF54-6B11-4CBC-B648-2B977D2167D8}" destId="{D680EE61-F63B-483D-B751-69663B8B4D36}" srcOrd="0" destOrd="0" presId="urn:microsoft.com/office/officeart/2005/8/layout/radial4"/>
    <dgm:cxn modelId="{64E531E3-7513-41E1-BAA2-1ED3ACBE3C7A}" type="presOf" srcId="{293EA5EB-A52E-4475-9DA6-31109D1FC29C}" destId="{D2030FD1-7358-4E44-A98D-1ED84A14DF89}" srcOrd="0" destOrd="0" presId="urn:microsoft.com/office/officeart/2005/8/layout/radial4"/>
    <dgm:cxn modelId="{1E2BCE39-F0E9-4237-8C19-ECD24BBBCBAC}" type="presOf" srcId="{FAE57543-91FD-4CD6-8233-2960E2C5B991}" destId="{B6553875-556E-4E4C-A8C9-49839B39CB19}" srcOrd="0" destOrd="0" presId="urn:microsoft.com/office/officeart/2005/8/layout/radial4"/>
    <dgm:cxn modelId="{836939FA-48F5-43AD-8BA3-2AB03FDBE18A}" srcId="{BE5C011B-B4CF-4A17-A218-53883244A0A3}" destId="{671CEBF8-9515-455B-B93D-4ED1A1FAA503}" srcOrd="1" destOrd="0" parTransId="{E881AEAF-35A3-4EDB-BB9D-76D6986777EC}" sibTransId="{71D8850C-9DF3-48BC-B645-A330AFEC3C08}"/>
    <dgm:cxn modelId="{D88C60A8-064A-40DC-9AD1-69F76ECA4436}" type="presOf" srcId="{AAB58795-DC9B-4F03-B2A7-AFAF0595AFEC}" destId="{60ECE7ED-8CF8-4259-BCAD-86E2A0B2FDD3}" srcOrd="0" destOrd="0" presId="urn:microsoft.com/office/officeart/2005/8/layout/radial4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A64A3DD5-9E63-446F-B9A7-71C83047B948}" type="presOf" srcId="{BE3D2CE9-A135-42BF-87E0-CE9D34F3DD77}" destId="{E764D7C5-26FF-4E1A-A070-46868AF752DE}" srcOrd="0" destOrd="0" presId="urn:microsoft.com/office/officeart/2005/8/layout/radial4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424CBEA0-5A9E-4C7C-8392-B011EEB09E06}" type="presOf" srcId="{631D499A-3260-4A4F-8BC0-D42C0E35FEC5}" destId="{6C0F41DF-2918-4A86-8FD7-EB6E10AE7505}" srcOrd="0" destOrd="0" presId="urn:microsoft.com/office/officeart/2005/8/layout/radial4"/>
    <dgm:cxn modelId="{3406AB73-32A2-498E-98D9-AEE7BA8E132B}" type="presOf" srcId="{B23BF70D-48F1-4B53-896C-1A7587FF5D9E}" destId="{F698F26D-3760-461A-B490-213E11C962AB}" srcOrd="0" destOrd="0" presId="urn:microsoft.com/office/officeart/2005/8/layout/radial4"/>
    <dgm:cxn modelId="{3D182FBF-C04E-42F9-BA1B-941043B56A60}" type="presOf" srcId="{1EEC2274-0661-4B98-971C-567CC77D69EA}" destId="{F90AA0C4-0234-4504-BAB3-43D8D2F50D3F}" srcOrd="0" destOrd="0" presId="urn:microsoft.com/office/officeart/2005/8/layout/radial4"/>
    <dgm:cxn modelId="{0B88647F-3033-413D-8538-8101A3DC77DD}" type="presOf" srcId="{870B645F-8633-4012-8C0C-26D0D8C67B3E}" destId="{EC3E61E9-8707-47F8-9A4A-4FD24A8DB58D}" srcOrd="0" destOrd="0" presId="urn:microsoft.com/office/officeart/2005/8/layout/radial4"/>
    <dgm:cxn modelId="{F54C6364-0C3D-4059-ABD3-BF5ACC7BC5A3}" type="presOf" srcId="{671CEBF8-9515-455B-B93D-4ED1A1FAA503}" destId="{4CDE325D-3018-4C26-88A0-A27F62EFFBE6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128FFEA1-EE7B-4D12-90B7-55D16CC0FE51}" type="presOf" srcId="{E3D52CBF-20C8-4238-BBFB-980FCA87EF91}" destId="{F6447AE8-7010-4740-BA3A-171D21F251E7}" srcOrd="0" destOrd="0" presId="urn:microsoft.com/office/officeart/2005/8/layout/radial4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5E52D132-D6B7-45EB-A91C-E87169CC477C}" type="presOf" srcId="{BE5C011B-B4CF-4A17-A218-53883244A0A3}" destId="{E176ECCD-C122-4D4A-BC2A-18654CB30FF6}" srcOrd="0" destOrd="0" presId="urn:microsoft.com/office/officeart/2005/8/layout/radial4"/>
    <dgm:cxn modelId="{87377DE7-D3AE-488E-B3FB-C6C451FC7358}" type="presOf" srcId="{F3F22B1E-817E-4FD8-9115-AD74536DBFB5}" destId="{10F5F9E0-0418-4315-9992-F5769538C182}" srcOrd="0" destOrd="0" presId="urn:microsoft.com/office/officeart/2005/8/layout/radial4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9E8A60E5-92A6-4887-B1BC-FA946D04FF0D}" type="presParOf" srcId="{E764D7C5-26FF-4E1A-A070-46868AF752DE}" destId="{E176ECCD-C122-4D4A-BC2A-18654CB30FF6}" srcOrd="0" destOrd="0" presId="urn:microsoft.com/office/officeart/2005/8/layout/radial4"/>
    <dgm:cxn modelId="{F13EB567-5D03-4D0D-91BF-FD25BA42B9DA}" type="presParOf" srcId="{E764D7C5-26FF-4E1A-A070-46868AF752DE}" destId="{B6553875-556E-4E4C-A8C9-49839B39CB19}" srcOrd="1" destOrd="0" presId="urn:microsoft.com/office/officeart/2005/8/layout/radial4"/>
    <dgm:cxn modelId="{06E14F8A-5DD0-47F1-AE94-86FF5CA8CB1C}" type="presParOf" srcId="{E764D7C5-26FF-4E1A-A070-46868AF752DE}" destId="{6C0F41DF-2918-4A86-8FD7-EB6E10AE7505}" srcOrd="2" destOrd="0" presId="urn:microsoft.com/office/officeart/2005/8/layout/radial4"/>
    <dgm:cxn modelId="{0E8F98A0-02CC-4F16-AF08-A3B8EAC110F7}" type="presParOf" srcId="{E764D7C5-26FF-4E1A-A070-46868AF752DE}" destId="{761A4438-E013-4A2E-9B21-8EE05DD75E2B}" srcOrd="3" destOrd="0" presId="urn:microsoft.com/office/officeart/2005/8/layout/radial4"/>
    <dgm:cxn modelId="{0CA024C2-3A69-4518-98D0-F4E1A0828E48}" type="presParOf" srcId="{E764D7C5-26FF-4E1A-A070-46868AF752DE}" destId="{4CDE325D-3018-4C26-88A0-A27F62EFFBE6}" srcOrd="4" destOrd="0" presId="urn:microsoft.com/office/officeart/2005/8/layout/radial4"/>
    <dgm:cxn modelId="{C9691F4F-AA0E-4635-A751-D66EA49E0175}" type="presParOf" srcId="{E764D7C5-26FF-4E1A-A070-46868AF752DE}" destId="{D2030FD1-7358-4E44-A98D-1ED84A14DF89}" srcOrd="5" destOrd="0" presId="urn:microsoft.com/office/officeart/2005/8/layout/radial4"/>
    <dgm:cxn modelId="{1DEF21AB-A068-4510-AAA2-18E1BB1200E5}" type="presParOf" srcId="{E764D7C5-26FF-4E1A-A070-46868AF752DE}" destId="{F90AA0C4-0234-4504-BAB3-43D8D2F50D3F}" srcOrd="6" destOrd="0" presId="urn:microsoft.com/office/officeart/2005/8/layout/radial4"/>
    <dgm:cxn modelId="{34C3F7CA-F0B1-4C5C-98EA-6C1AC20C5FB0}" type="presParOf" srcId="{E764D7C5-26FF-4E1A-A070-46868AF752DE}" destId="{EC3E61E9-8707-47F8-9A4A-4FD24A8DB58D}" srcOrd="7" destOrd="0" presId="urn:microsoft.com/office/officeart/2005/8/layout/radial4"/>
    <dgm:cxn modelId="{F2C8F4E5-1C54-40C8-8FDB-0290106B6EB1}" type="presParOf" srcId="{E764D7C5-26FF-4E1A-A070-46868AF752DE}" destId="{60ECE7ED-8CF8-4259-BCAD-86E2A0B2FDD3}" srcOrd="8" destOrd="0" presId="urn:microsoft.com/office/officeart/2005/8/layout/radial4"/>
    <dgm:cxn modelId="{3B4AC00F-5F60-409B-ADE4-78C35B631153}" type="presParOf" srcId="{E764D7C5-26FF-4E1A-A070-46868AF752DE}" destId="{10F5F9E0-0418-4315-9992-F5769538C182}" srcOrd="9" destOrd="0" presId="urn:microsoft.com/office/officeart/2005/8/layout/radial4"/>
    <dgm:cxn modelId="{4DE87E66-1782-4F00-806B-38DC214FE951}" type="presParOf" srcId="{E764D7C5-26FF-4E1A-A070-46868AF752DE}" destId="{F698F26D-3760-461A-B490-213E11C962AB}" srcOrd="10" destOrd="0" presId="urn:microsoft.com/office/officeart/2005/8/layout/radial4"/>
    <dgm:cxn modelId="{7297D0D7-1012-4650-B5BE-EFBD3943A80E}" type="presParOf" srcId="{E764D7C5-26FF-4E1A-A070-46868AF752DE}" destId="{F6447AE8-7010-4740-BA3A-171D21F251E7}" srcOrd="11" destOrd="0" presId="urn:microsoft.com/office/officeart/2005/8/layout/radial4"/>
    <dgm:cxn modelId="{CA4ACBB1-F611-4355-AB91-1563081B3C07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NACIMIENTO (CLIENTE ENTRA PARA RECIBIR SERVICIO)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SISTEMAS DE LINEAS DE ESPERA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SIENDO UN PROCESO DE  NACIMIENTO-MUERTE</a:t>
          </a:r>
          <a:endParaRPr lang="es-ES" sz="1400" b="1" dirty="0" smtClean="0">
            <a:latin typeface="Arial" pitchFamily="34" charset="0"/>
            <a:cs typeface="Arial" pitchFamily="34" charset="0"/>
          </a:endParaRP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ALGUNOS SISTEMAS DE LINEAS DE ESPERA, SON AMPLIAMENTE UTILIZADOS (GALLAGHER Y WATSON)(1992) 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 CONJUNTO DE CLIENTES,SERVIDORES Y UN ORDEN EN EL CUAL LOS CLIENTES  SON ATENDIDOS.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C350D9C9-A22C-4FD5-AD96-91BD6EA0267F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MUERTE(EL CLIENTE SALE DEL ESTABLECIMIENTO UNA VEZ QUE HA SIDO ATENDIDO)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5E0D1D21-CD2C-4738-8EA1-080C5FE095EC}" type="parTrans" cxnId="{28240A53-4790-4F56-8C25-B3FA32CB7964}">
      <dgm:prSet/>
      <dgm:spPr/>
      <dgm:t>
        <a:bodyPr/>
        <a:lstStyle/>
        <a:p>
          <a:endParaRPr lang="es-ES"/>
        </a:p>
      </dgm:t>
    </dgm:pt>
    <dgm:pt modelId="{871B5139-3C38-478C-B96C-E14A5D953EC5}" type="sibTrans" cxnId="{28240A53-4790-4F56-8C25-B3FA32CB7964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X="85573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2307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29076" custScaleY="116445" custRadScaleRad="90186" custRadScaleInc="-688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7A7F1A-79FB-44DE-A32C-72C07C43834C}" type="pres">
      <dgm:prSet presAssocID="{5E0D1D21-CD2C-4738-8EA1-080C5FE095EC}" presName="parTrans" presStyleLbl="bgSibTrans2D1" presStyleIdx="1" presStyleCnt="6" custScaleX="77306" custScaleY="162307" custLinFactNeighborX="16657" custLinFactNeighborY="22852"/>
      <dgm:spPr/>
      <dgm:t>
        <a:bodyPr/>
        <a:lstStyle/>
        <a:p>
          <a:endParaRPr lang="es-ES"/>
        </a:p>
      </dgm:t>
    </dgm:pt>
    <dgm:pt modelId="{B0F95E9C-2573-4EFE-A8FB-BCC79C4693A4}" type="pres">
      <dgm:prSet presAssocID="{C350D9C9-A22C-4FD5-AD96-91BD6EA0267F}" presName="node" presStyleLbl="node1" presStyleIdx="1" presStyleCnt="6" custScaleX="129076" custScaleY="164220" custRadScaleRad="97280" custRadScaleInc="-63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-183" custLinFactNeighborY="13995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231531" custRadScaleRad="120558" custRadScaleInc="-37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8703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Ang="190097" custScaleX="68714" custScaleY="169930" custLinFactNeighborX="-18351" custLinFactNeighborY="-8959" custRadScaleRad="400017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48541" custScaleY="157276" custRadScaleRad="94648" custRadScaleInc="54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20313" custLinFactNeighborY="51667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28139" custRadScaleRad="85384" custRadScaleInc="6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40F2A6-AE83-4E62-B81F-66D0E073FF0A}" type="presOf" srcId="{AAB58795-DC9B-4F03-B2A7-AFAF0595AFEC}" destId="{60ECE7ED-8CF8-4259-BCAD-86E2A0B2FDD3}" srcOrd="0" destOrd="0" presId="urn:microsoft.com/office/officeart/2005/8/layout/radial4"/>
    <dgm:cxn modelId="{F52B6674-E8CC-4BCF-8D06-374C02FBB7EF}" type="presOf" srcId="{F3F22B1E-817E-4FD8-9115-AD74536DBFB5}" destId="{10F5F9E0-0418-4315-9992-F5769538C182}" srcOrd="0" destOrd="0" presId="urn:microsoft.com/office/officeart/2005/8/layout/radial4"/>
    <dgm:cxn modelId="{DE33386A-692D-40F4-835D-2FAB9CD3621E}" type="presOf" srcId="{BE5C011B-B4CF-4A17-A218-53883244A0A3}" destId="{E176ECCD-C122-4D4A-BC2A-18654CB30FF6}" srcOrd="0" destOrd="0" presId="urn:microsoft.com/office/officeart/2005/8/layout/radial4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8BFD5E7E-CF13-440E-B731-ECABAF7083ED}" type="presOf" srcId="{C350D9C9-A22C-4FD5-AD96-91BD6EA0267F}" destId="{B0F95E9C-2573-4EFE-A8FB-BCC79C4693A4}" srcOrd="0" destOrd="0" presId="urn:microsoft.com/office/officeart/2005/8/layout/radial4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84C50062-367E-49F1-AA56-64321D977E04}" type="presOf" srcId="{BDC3EF54-6B11-4CBC-B648-2B977D2167D8}" destId="{D680EE61-F63B-483D-B751-69663B8B4D36}" srcOrd="0" destOrd="0" presId="urn:microsoft.com/office/officeart/2005/8/layout/radial4"/>
    <dgm:cxn modelId="{8C184B06-3253-4380-9BEA-AE8B50075529}" type="presOf" srcId="{1EEC2274-0661-4B98-971C-567CC77D69EA}" destId="{F90AA0C4-0234-4504-BAB3-43D8D2F50D3F}" srcOrd="0" destOrd="0" presId="urn:microsoft.com/office/officeart/2005/8/layout/radial4"/>
    <dgm:cxn modelId="{C3DF9185-EF5E-45B3-9CEE-215631825C7C}" type="presOf" srcId="{5E0D1D21-CD2C-4738-8EA1-080C5FE095EC}" destId="{4F7A7F1A-79FB-44DE-A32C-72C07C43834C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A620282E-1630-4C71-A8FE-1111F175FCC1}" type="presOf" srcId="{E3D52CBF-20C8-4238-BBFB-980FCA87EF91}" destId="{F6447AE8-7010-4740-BA3A-171D21F251E7}" srcOrd="0" destOrd="0" presId="urn:microsoft.com/office/officeart/2005/8/layout/radial4"/>
    <dgm:cxn modelId="{E33FF972-42B3-4D08-A71E-1A4C6D846320}" type="presOf" srcId="{870B645F-8633-4012-8C0C-26D0D8C67B3E}" destId="{EC3E61E9-8707-47F8-9A4A-4FD24A8DB58D}" srcOrd="0" destOrd="0" presId="urn:microsoft.com/office/officeart/2005/8/layout/radial4"/>
    <dgm:cxn modelId="{0F07CC05-41FF-4882-983F-54754CBD72DB}" type="presOf" srcId="{BE3D2CE9-A135-42BF-87E0-CE9D34F3DD77}" destId="{E764D7C5-26FF-4E1A-A070-46868AF752DE}" srcOrd="0" destOrd="0" presId="urn:microsoft.com/office/officeart/2005/8/layout/radial4"/>
    <dgm:cxn modelId="{6DE89CB3-9AEB-45F1-8005-9B5EF88D694E}" type="presOf" srcId="{631D499A-3260-4A4F-8BC0-D42C0E35FEC5}" destId="{6C0F41DF-2918-4A86-8FD7-EB6E10AE7505}" srcOrd="0" destOrd="0" presId="urn:microsoft.com/office/officeart/2005/8/layout/radial4"/>
    <dgm:cxn modelId="{92A4D3DC-46E1-4D6D-A757-A615A6A62E2B}" type="presOf" srcId="{293EA5EB-A52E-4475-9DA6-31109D1FC29C}" destId="{D2030FD1-7358-4E44-A98D-1ED84A14DF89}" srcOrd="0" destOrd="0" presId="urn:microsoft.com/office/officeart/2005/8/layout/radial4"/>
    <dgm:cxn modelId="{39D0E58C-9C2E-4698-BE46-B0B06461D41D}" type="presOf" srcId="{B23BF70D-48F1-4B53-896C-1A7587FF5D9E}" destId="{F698F26D-3760-461A-B490-213E11C962AB}" srcOrd="0" destOrd="0" presId="urn:microsoft.com/office/officeart/2005/8/layout/radial4"/>
    <dgm:cxn modelId="{28240A53-4790-4F56-8C25-B3FA32CB7964}" srcId="{BE5C011B-B4CF-4A17-A218-53883244A0A3}" destId="{C350D9C9-A22C-4FD5-AD96-91BD6EA0267F}" srcOrd="1" destOrd="0" parTransId="{5E0D1D21-CD2C-4738-8EA1-080C5FE095EC}" sibTransId="{871B5139-3C38-478C-B96C-E14A5D953EC5}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513EE6F8-0259-44AC-A859-18C2A87417E4}" type="presOf" srcId="{FAE57543-91FD-4CD6-8233-2960E2C5B991}" destId="{B6553875-556E-4E4C-A8C9-49839B39CB19}" srcOrd="0" destOrd="0" presId="urn:microsoft.com/office/officeart/2005/8/layout/radial4"/>
    <dgm:cxn modelId="{53D1E336-BD57-4955-8AE3-D04908459750}" type="presParOf" srcId="{E764D7C5-26FF-4E1A-A070-46868AF752DE}" destId="{E176ECCD-C122-4D4A-BC2A-18654CB30FF6}" srcOrd="0" destOrd="0" presId="urn:microsoft.com/office/officeart/2005/8/layout/radial4"/>
    <dgm:cxn modelId="{672110A1-D1E6-4BDB-A4AC-64B92CC510E3}" type="presParOf" srcId="{E764D7C5-26FF-4E1A-A070-46868AF752DE}" destId="{B6553875-556E-4E4C-A8C9-49839B39CB19}" srcOrd="1" destOrd="0" presId="urn:microsoft.com/office/officeart/2005/8/layout/radial4"/>
    <dgm:cxn modelId="{F66952CC-42B3-4368-A088-EC12658439CD}" type="presParOf" srcId="{E764D7C5-26FF-4E1A-A070-46868AF752DE}" destId="{6C0F41DF-2918-4A86-8FD7-EB6E10AE7505}" srcOrd="2" destOrd="0" presId="urn:microsoft.com/office/officeart/2005/8/layout/radial4"/>
    <dgm:cxn modelId="{4E9FAB0F-29AA-43F7-A6AD-F1CCB3A1EBFE}" type="presParOf" srcId="{E764D7C5-26FF-4E1A-A070-46868AF752DE}" destId="{4F7A7F1A-79FB-44DE-A32C-72C07C43834C}" srcOrd="3" destOrd="0" presId="urn:microsoft.com/office/officeart/2005/8/layout/radial4"/>
    <dgm:cxn modelId="{0C08111D-4C4B-4F29-B0FB-47ACC58ACC11}" type="presParOf" srcId="{E764D7C5-26FF-4E1A-A070-46868AF752DE}" destId="{B0F95E9C-2573-4EFE-A8FB-BCC79C4693A4}" srcOrd="4" destOrd="0" presId="urn:microsoft.com/office/officeart/2005/8/layout/radial4"/>
    <dgm:cxn modelId="{7BD62E95-1313-4B0C-BF86-5B6C0A8CBF3D}" type="presParOf" srcId="{E764D7C5-26FF-4E1A-A070-46868AF752DE}" destId="{D2030FD1-7358-4E44-A98D-1ED84A14DF89}" srcOrd="5" destOrd="0" presId="urn:microsoft.com/office/officeart/2005/8/layout/radial4"/>
    <dgm:cxn modelId="{69D3085F-4621-4DDC-A23D-15337A3FA142}" type="presParOf" srcId="{E764D7C5-26FF-4E1A-A070-46868AF752DE}" destId="{F90AA0C4-0234-4504-BAB3-43D8D2F50D3F}" srcOrd="6" destOrd="0" presId="urn:microsoft.com/office/officeart/2005/8/layout/radial4"/>
    <dgm:cxn modelId="{A1B20579-FD85-472C-B664-E83EB4B5AFBB}" type="presParOf" srcId="{E764D7C5-26FF-4E1A-A070-46868AF752DE}" destId="{EC3E61E9-8707-47F8-9A4A-4FD24A8DB58D}" srcOrd="7" destOrd="0" presId="urn:microsoft.com/office/officeart/2005/8/layout/radial4"/>
    <dgm:cxn modelId="{BACBDA2D-9821-431A-8465-FD63DE6FAC07}" type="presParOf" srcId="{E764D7C5-26FF-4E1A-A070-46868AF752DE}" destId="{60ECE7ED-8CF8-4259-BCAD-86E2A0B2FDD3}" srcOrd="8" destOrd="0" presId="urn:microsoft.com/office/officeart/2005/8/layout/radial4"/>
    <dgm:cxn modelId="{F245535E-29A7-46EF-A610-5547FF6E2F6E}" type="presParOf" srcId="{E764D7C5-26FF-4E1A-A070-46868AF752DE}" destId="{10F5F9E0-0418-4315-9992-F5769538C182}" srcOrd="9" destOrd="0" presId="urn:microsoft.com/office/officeart/2005/8/layout/radial4"/>
    <dgm:cxn modelId="{7860A6A3-B27D-4873-8CD3-A4738B1E8730}" type="presParOf" srcId="{E764D7C5-26FF-4E1A-A070-46868AF752DE}" destId="{F698F26D-3760-461A-B490-213E11C962AB}" srcOrd="10" destOrd="0" presId="urn:microsoft.com/office/officeart/2005/8/layout/radial4"/>
    <dgm:cxn modelId="{E329B4A5-F7AD-4EEC-8109-AC6E7594F176}" type="presParOf" srcId="{E764D7C5-26FF-4E1A-A070-46868AF752DE}" destId="{F6447AE8-7010-4740-BA3A-171D21F251E7}" srcOrd="11" destOrd="0" presId="urn:microsoft.com/office/officeart/2005/8/layout/radial4"/>
    <dgm:cxn modelId="{7B9E3BBD-18C1-4022-840A-7247E9DDBCD8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3D2CE9-A135-42BF-87E0-CE9D34F3DD77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5C011B-B4CF-4A17-A218-53883244A0A3}">
      <dgm:prSet phldrT="[Texto]" custT="1"/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F2075B85-0EA2-413C-A785-BF31F90585E5}" type="parTrans" cxnId="{0D361ED4-6243-4633-A5E6-3C81E27FC146}">
      <dgm:prSet/>
      <dgm:spPr/>
      <dgm:t>
        <a:bodyPr/>
        <a:lstStyle/>
        <a:p>
          <a:endParaRPr lang="es-ES"/>
        </a:p>
      </dgm:t>
    </dgm:pt>
    <dgm:pt modelId="{DE47B8F1-43EB-42A7-A996-38C4A16ECF01}" type="sibTrans" cxnId="{0D361ED4-6243-4633-A5E6-3C81E27FC146}">
      <dgm:prSet/>
      <dgm:spPr/>
      <dgm:t>
        <a:bodyPr/>
        <a:lstStyle/>
        <a:p>
          <a:endParaRPr lang="es-ES"/>
        </a:p>
      </dgm:t>
    </dgm:pt>
    <dgm:pt modelId="{631D499A-3260-4A4F-8BC0-D42C0E35FEC5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BUSCAN DESCRIBIR EL FUNCIONAMIENTO DE UN SISTEMA  DADO MEDIANTE  ESTIMACION DE PARAMETROS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AE57543-91FD-4CD6-8233-2960E2C5B991}" type="parTrans" cxnId="{91080A64-4283-4A0C-8BFC-FE3C19624597}">
      <dgm:prSet/>
      <dgm:spPr/>
      <dgm:t>
        <a:bodyPr/>
        <a:lstStyle/>
        <a:p>
          <a:endParaRPr lang="es-ES"/>
        </a:p>
      </dgm:t>
    </dgm:pt>
    <dgm:pt modelId="{7ECB945B-FBC7-4937-93BD-07ED1866C13D}" type="sibTrans" cxnId="{91080A64-4283-4A0C-8BFC-FE3C19624597}">
      <dgm:prSet/>
      <dgm:spPr/>
      <dgm:t>
        <a:bodyPr/>
        <a:lstStyle/>
        <a:p>
          <a:endParaRPr lang="es-ES"/>
        </a:p>
      </dgm:t>
    </dgm:pt>
    <dgm:pt modelId="{671CEBF8-9515-455B-B93D-4ED1A1FAA503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 USUAL QUE ESTOS  SE MANEJEN DE UN MODO PROBABILISTICO Y NO DETERMINISTICO</a:t>
          </a:r>
          <a:endParaRPr lang="es-ES" sz="1400" dirty="0" smtClean="0">
            <a:latin typeface="Arial" pitchFamily="34" charset="0"/>
            <a:cs typeface="Arial" pitchFamily="34" charset="0"/>
          </a:endParaRPr>
        </a:p>
      </dgm:t>
    </dgm:pt>
    <dgm:pt modelId="{E881AEAF-35A3-4EDB-BB9D-76D6986777EC}" type="parTrans" cxnId="{836939FA-48F5-43AD-8BA3-2AB03FDBE18A}">
      <dgm:prSet/>
      <dgm:spPr/>
      <dgm:t>
        <a:bodyPr/>
        <a:lstStyle/>
        <a:p>
          <a:endParaRPr lang="es-ES"/>
        </a:p>
      </dgm:t>
    </dgm:pt>
    <dgm:pt modelId="{71D8850C-9DF3-48BC-B645-A330AFEC3C08}" type="sibTrans" cxnId="{836939FA-48F5-43AD-8BA3-2AB03FDBE18A}">
      <dgm:prSet/>
      <dgm:spPr/>
      <dgm:t>
        <a:bodyPr/>
        <a:lstStyle/>
        <a:p>
          <a:endParaRPr lang="es-ES"/>
        </a:p>
      </dgm:t>
    </dgm:pt>
    <dgm:pt modelId="{AAB58795-DC9B-4F03-B2A7-AFAF0595AFEC}">
      <dgm:prSet custT="1"/>
      <dgm:spPr/>
      <dgm:t>
        <a:bodyPr/>
        <a:lstStyle/>
        <a:p>
          <a:pPr algn="ctr"/>
          <a:r>
            <a:rPr lang="es-MX" sz="1400" dirty="0" smtClean="0">
              <a:latin typeface="Arial" pitchFamily="34" charset="0"/>
              <a:cs typeface="Arial" pitchFamily="34" charset="0"/>
            </a:rPr>
            <a:t>MODELOS DE LINEAS DE ESPERA</a:t>
          </a:r>
        </a:p>
      </dgm:t>
    </dgm:pt>
    <dgm:pt modelId="{870B645F-8633-4012-8C0C-26D0D8C67B3E}" type="parTrans" cxnId="{DF166391-BBC8-4D7E-ABB7-EEE462606C20}">
      <dgm:prSet/>
      <dgm:spPr/>
      <dgm:t>
        <a:bodyPr/>
        <a:lstStyle/>
        <a:p>
          <a:endParaRPr lang="es-ES"/>
        </a:p>
      </dgm:t>
    </dgm:pt>
    <dgm:pt modelId="{A125882D-7E08-4362-960C-A9ACE4E92627}" type="sibTrans" cxnId="{DF166391-BBC8-4D7E-ABB7-EEE462606C20}">
      <dgm:prSet/>
      <dgm:spPr/>
      <dgm:t>
        <a:bodyPr/>
        <a:lstStyle/>
        <a:p>
          <a:endParaRPr lang="es-ES"/>
        </a:p>
      </dgm:t>
    </dgm:pt>
    <dgm:pt modelId="{BDC3EF54-6B11-4CBC-B648-2B977D2167D8}">
      <dgm:prSet custT="1"/>
      <dgm:spPr/>
      <dgm:t>
        <a:bodyPr/>
        <a:lstStyle/>
        <a:p>
          <a:pPr algn="ctr"/>
          <a:r>
            <a:rPr lang="es-ES" sz="1400" b="1" dirty="0" smtClean="0">
              <a:latin typeface="Arial" pitchFamily="34" charset="0"/>
              <a:cs typeface="Arial" pitchFamily="34" charset="0"/>
            </a:rPr>
            <a:t>NO SON METÒDOS DE OPTIMIZACIÒN</a:t>
          </a:r>
        </a:p>
      </dgm:t>
    </dgm:pt>
    <dgm:pt modelId="{E3D52CBF-20C8-4238-BBFB-980FCA87EF91}" type="parTrans" cxnId="{552A68E9-ED51-40C8-98E6-8366CD9D39E1}">
      <dgm:prSet/>
      <dgm:spPr/>
      <dgm:t>
        <a:bodyPr/>
        <a:lstStyle/>
        <a:p>
          <a:endParaRPr lang="es-ES"/>
        </a:p>
      </dgm:t>
    </dgm:pt>
    <dgm:pt modelId="{1ED51D2E-D382-4FD2-A80E-5A09E25ED810}" type="sibTrans" cxnId="{552A68E9-ED51-40C8-98E6-8366CD9D39E1}">
      <dgm:prSet/>
      <dgm:spPr/>
      <dgm:t>
        <a:bodyPr/>
        <a:lstStyle/>
        <a:p>
          <a:endParaRPr lang="es-ES"/>
        </a:p>
      </dgm:t>
    </dgm:pt>
    <dgm:pt modelId="{1EEC2274-0661-4B98-971C-567CC77D69EA}">
      <dgm:prSet custT="1"/>
      <dgm:spPr/>
      <dgm:t>
        <a:bodyPr/>
        <a:lstStyle/>
        <a:p>
          <a:pPr algn="just"/>
          <a:r>
            <a:rPr lang="es-ES" sz="1400" b="1" dirty="0" smtClean="0">
              <a:latin typeface="Arial" pitchFamily="34" charset="0"/>
              <a:cs typeface="Arial" pitchFamily="34" charset="0"/>
            </a:rPr>
            <a:t>NO SE CONOCE EL MOMENTO EN QUE EL CLIENTE  VA A SOLICITAR UN SERVICIO.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293EA5EB-A52E-4475-9DA6-31109D1FC29C}" type="parTrans" cxnId="{CB8940E8-A7A5-497F-B3C2-F85D96C94307}">
      <dgm:prSet/>
      <dgm:spPr/>
      <dgm:t>
        <a:bodyPr/>
        <a:lstStyle/>
        <a:p>
          <a:endParaRPr lang="es-ES"/>
        </a:p>
      </dgm:t>
    </dgm:pt>
    <dgm:pt modelId="{F47934CF-DCB7-4C8A-9323-EB233F77D74C}" type="sibTrans" cxnId="{CB8940E8-A7A5-497F-B3C2-F85D96C94307}">
      <dgm:prSet/>
      <dgm:spPr/>
      <dgm:t>
        <a:bodyPr/>
        <a:lstStyle/>
        <a:p>
          <a:endParaRPr lang="es-ES"/>
        </a:p>
      </dgm:t>
    </dgm:pt>
    <dgm:pt modelId="{B23BF70D-48F1-4B53-896C-1A7587FF5D9E}">
      <dgm:prSet phldrT="[Texto]" custT="1"/>
      <dgm:spPr/>
      <dgm:t>
        <a:bodyPr/>
        <a:lstStyle/>
        <a:p>
          <a:pPr algn="ctr"/>
          <a:r>
            <a:rPr lang="es-ES" sz="1400" dirty="0" smtClean="0">
              <a:latin typeface="Arial" pitchFamily="34" charset="0"/>
              <a:cs typeface="Arial" pitchFamily="34" charset="0"/>
            </a:rPr>
            <a:t>SON DESCRIPTIVOS</a:t>
          </a:r>
        </a:p>
        <a:p>
          <a:pPr algn="ctr"/>
          <a:r>
            <a:rPr lang="es-ES" sz="1400" dirty="0" smtClean="0">
              <a:latin typeface="Arial" pitchFamily="34" charset="0"/>
              <a:cs typeface="Arial" pitchFamily="34" charset="0"/>
            </a:rPr>
            <a:t>Y NO NORMATIVOS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AC7F4E69-6E82-4DF5-AB0E-2E2D75CBAD37}" type="sibTrans" cxnId="{276BCE12-0D09-4E5C-9427-9246A1A9C2BE}">
      <dgm:prSet/>
      <dgm:spPr/>
      <dgm:t>
        <a:bodyPr/>
        <a:lstStyle/>
        <a:p>
          <a:endParaRPr lang="es-ES"/>
        </a:p>
      </dgm:t>
    </dgm:pt>
    <dgm:pt modelId="{F3F22B1E-817E-4FD8-9115-AD74536DBFB5}" type="parTrans" cxnId="{276BCE12-0D09-4E5C-9427-9246A1A9C2BE}">
      <dgm:prSet/>
      <dgm:spPr/>
      <dgm:t>
        <a:bodyPr/>
        <a:lstStyle/>
        <a:p>
          <a:endParaRPr lang="es-ES"/>
        </a:p>
      </dgm:t>
    </dgm:pt>
    <dgm:pt modelId="{E764D7C5-26FF-4E1A-A070-46868AF752DE}" type="pres">
      <dgm:prSet presAssocID="{BE3D2CE9-A135-42BF-87E0-CE9D34F3D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76ECCD-C122-4D4A-BC2A-18654CB30FF6}" type="pres">
      <dgm:prSet presAssocID="{BE5C011B-B4CF-4A17-A218-53883244A0A3}" presName="centerShape" presStyleLbl="node0" presStyleIdx="0" presStyleCnt="1" custScaleY="112260" custLinFactNeighborY="-13351"/>
      <dgm:spPr/>
      <dgm:t>
        <a:bodyPr/>
        <a:lstStyle/>
        <a:p>
          <a:endParaRPr lang="es-ES"/>
        </a:p>
      </dgm:t>
    </dgm:pt>
    <dgm:pt modelId="{B6553875-556E-4E4C-A8C9-49839B39CB19}" type="pres">
      <dgm:prSet presAssocID="{FAE57543-91FD-4CD6-8233-2960E2C5B991}" presName="parTrans" presStyleLbl="bgSibTrans2D1" presStyleIdx="0" presStyleCnt="6" custScaleX="77306" custScaleY="162307" custLinFactNeighborX="16769" custLinFactNeighborY="55930"/>
      <dgm:spPr/>
      <dgm:t>
        <a:bodyPr/>
        <a:lstStyle/>
        <a:p>
          <a:endParaRPr lang="es-ES"/>
        </a:p>
      </dgm:t>
    </dgm:pt>
    <dgm:pt modelId="{6C0F41DF-2918-4A86-8FD7-EB6E10AE7505}" type="pres">
      <dgm:prSet presAssocID="{631D499A-3260-4A4F-8BC0-D42C0E35FEC5}" presName="node" presStyleLbl="node1" presStyleIdx="0" presStyleCnt="6" custScaleX="129076" custScaleY="129138" custRadScaleRad="89508" custRadScaleInc="-649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4438-E013-4A2E-9B21-8EE05DD75E2B}" type="pres">
      <dgm:prSet presAssocID="{E881AEAF-35A3-4EDB-BB9D-76D6986777EC}" presName="parTrans" presStyleLbl="bgSibTrans2D1" presStyleIdx="1" presStyleCnt="6" custAng="21152387" custScaleX="67318" custScaleY="163359" custLinFactNeighborX="21040" custLinFactNeighborY="-2002"/>
      <dgm:spPr/>
      <dgm:t>
        <a:bodyPr/>
        <a:lstStyle/>
        <a:p>
          <a:endParaRPr lang="es-ES"/>
        </a:p>
      </dgm:t>
    </dgm:pt>
    <dgm:pt modelId="{4CDE325D-3018-4C26-88A0-A27F62EFFBE6}" type="pres">
      <dgm:prSet presAssocID="{671CEBF8-9515-455B-B93D-4ED1A1FAA503}" presName="node" presStyleLbl="node1" presStyleIdx="1" presStyleCnt="6" custScaleX="152829" custScaleY="123390" custRadScaleRad="97481" custRadScaleInc="-43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30FD1-7358-4E44-A98D-1ED84A14DF89}" type="pres">
      <dgm:prSet presAssocID="{293EA5EB-A52E-4475-9DA6-31109D1FC29C}" presName="parTrans" presStyleLbl="bgSibTrans2D1" presStyleIdx="2" presStyleCnt="6" custScaleX="73240" custScaleY="170110" custLinFactNeighborX="13252" custLinFactNeighborY="4353"/>
      <dgm:spPr/>
      <dgm:t>
        <a:bodyPr/>
        <a:lstStyle/>
        <a:p>
          <a:endParaRPr lang="es-ES"/>
        </a:p>
      </dgm:t>
    </dgm:pt>
    <dgm:pt modelId="{F90AA0C4-0234-4504-BAB3-43D8D2F50D3F}" type="pres">
      <dgm:prSet presAssocID="{1EEC2274-0661-4B98-971C-567CC77D69EA}" presName="node" presStyleLbl="node1" presStyleIdx="2" presStyleCnt="6" custScaleX="219501" custRadScaleRad="132479" custRadScaleInc="-64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61E9-8707-47F8-9A4A-4FD24A8DB58D}" type="pres">
      <dgm:prSet presAssocID="{870B645F-8633-4012-8C0C-26D0D8C67B3E}" presName="parTrans" presStyleLbl="bgSibTrans2D1" presStyleIdx="3" presStyleCnt="6" custScaleY="145124" custLinFactNeighborX="10444" custLinFactNeighborY="33704"/>
      <dgm:spPr/>
      <dgm:t>
        <a:bodyPr/>
        <a:lstStyle/>
        <a:p>
          <a:endParaRPr lang="es-ES"/>
        </a:p>
      </dgm:t>
    </dgm:pt>
    <dgm:pt modelId="{60ECE7ED-8CF8-4259-BCAD-86E2A0B2FDD3}" type="pres">
      <dgm:prSet presAssocID="{AAB58795-DC9B-4F03-B2A7-AFAF0595AFEC}" presName="node" presStyleLbl="node1" presStyleIdx="3" presStyleCnt="6" custScaleX="187030" custRadScaleRad="119364" custRadScaleInc="38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5F9E0-0418-4315-9992-F5769538C182}" type="pres">
      <dgm:prSet presAssocID="{F3F22B1E-817E-4FD8-9115-AD74536DBFB5}" presName="parTrans" presStyleLbl="bgSibTrans2D1" presStyleIdx="4" presStyleCnt="6" custAng="190097" custScaleY="169930"/>
      <dgm:spPr/>
      <dgm:t>
        <a:bodyPr/>
        <a:lstStyle/>
        <a:p>
          <a:endParaRPr lang="es-ES"/>
        </a:p>
      </dgm:t>
    </dgm:pt>
    <dgm:pt modelId="{F698F26D-3760-461A-B490-213E11C962AB}" type="pres">
      <dgm:prSet presAssocID="{B23BF70D-48F1-4B53-896C-1A7587FF5D9E}" presName="node" presStyleLbl="node1" presStyleIdx="4" presStyleCnt="6" custScaleX="120472" custScaleY="88306" custRadScaleRad="98224" custRadScaleInc="56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47AE8-7010-4740-BA3A-171D21F251E7}" type="pres">
      <dgm:prSet presAssocID="{E3D52CBF-20C8-4238-BBFB-980FCA87EF91}" presName="parTrans" presStyleLbl="bgSibTrans2D1" presStyleIdx="5" presStyleCnt="6" custScaleX="68162" custScaleY="137509" custLinFactNeighborX="-29812" custLinFactNeighborY="27992"/>
      <dgm:spPr/>
      <dgm:t>
        <a:bodyPr/>
        <a:lstStyle/>
        <a:p>
          <a:endParaRPr lang="es-ES"/>
        </a:p>
      </dgm:t>
    </dgm:pt>
    <dgm:pt modelId="{D680EE61-F63B-483D-B751-69663B8B4D36}" type="pres">
      <dgm:prSet presAssocID="{BDC3EF54-6B11-4CBC-B648-2B977D2167D8}" presName="node" presStyleLbl="node1" presStyleIdx="5" presStyleCnt="6" custScaleX="131583" custScaleY="128139" custRadScaleRad="85384" custRadScaleInc="6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D52D1C-803E-48BE-9A56-1B53FF4CF42D}" type="presOf" srcId="{B23BF70D-48F1-4B53-896C-1A7587FF5D9E}" destId="{F698F26D-3760-461A-B490-213E11C962AB}" srcOrd="0" destOrd="0" presId="urn:microsoft.com/office/officeart/2005/8/layout/radial4"/>
    <dgm:cxn modelId="{875E1031-6019-4E7F-BA8D-E22E693AEC8C}" type="presOf" srcId="{BE5C011B-B4CF-4A17-A218-53883244A0A3}" destId="{E176ECCD-C122-4D4A-BC2A-18654CB30FF6}" srcOrd="0" destOrd="0" presId="urn:microsoft.com/office/officeart/2005/8/layout/radial4"/>
    <dgm:cxn modelId="{836939FA-48F5-43AD-8BA3-2AB03FDBE18A}" srcId="{BE5C011B-B4CF-4A17-A218-53883244A0A3}" destId="{671CEBF8-9515-455B-B93D-4ED1A1FAA503}" srcOrd="1" destOrd="0" parTransId="{E881AEAF-35A3-4EDB-BB9D-76D6986777EC}" sibTransId="{71D8850C-9DF3-48BC-B645-A330AFEC3C08}"/>
    <dgm:cxn modelId="{7DD8244C-F8FD-4765-A485-0F0F468D6807}" type="presOf" srcId="{631D499A-3260-4A4F-8BC0-D42C0E35FEC5}" destId="{6C0F41DF-2918-4A86-8FD7-EB6E10AE7505}" srcOrd="0" destOrd="0" presId="urn:microsoft.com/office/officeart/2005/8/layout/radial4"/>
    <dgm:cxn modelId="{C51FB5E7-64D4-47A9-9F6A-2707C337E3DB}" type="presOf" srcId="{671CEBF8-9515-455B-B93D-4ED1A1FAA503}" destId="{4CDE325D-3018-4C26-88A0-A27F62EFFBE6}" srcOrd="0" destOrd="0" presId="urn:microsoft.com/office/officeart/2005/8/layout/radial4"/>
    <dgm:cxn modelId="{D2DC84BA-2146-4249-9252-36EC09253F9E}" type="presOf" srcId="{FAE57543-91FD-4CD6-8233-2960E2C5B991}" destId="{B6553875-556E-4E4C-A8C9-49839B39CB19}" srcOrd="0" destOrd="0" presId="urn:microsoft.com/office/officeart/2005/8/layout/radial4"/>
    <dgm:cxn modelId="{0D361ED4-6243-4633-A5E6-3C81E27FC146}" srcId="{BE3D2CE9-A135-42BF-87E0-CE9D34F3DD77}" destId="{BE5C011B-B4CF-4A17-A218-53883244A0A3}" srcOrd="0" destOrd="0" parTransId="{F2075B85-0EA2-413C-A785-BF31F90585E5}" sibTransId="{DE47B8F1-43EB-42A7-A996-38C4A16ECF01}"/>
    <dgm:cxn modelId="{7E46E448-2558-4B20-A011-C38ED85995AB}" type="presOf" srcId="{BDC3EF54-6B11-4CBC-B648-2B977D2167D8}" destId="{D680EE61-F63B-483D-B751-69663B8B4D36}" srcOrd="0" destOrd="0" presId="urn:microsoft.com/office/officeart/2005/8/layout/radial4"/>
    <dgm:cxn modelId="{E85FFF24-FFDF-4C83-AD95-72DF44AEA8F0}" type="presOf" srcId="{1EEC2274-0661-4B98-971C-567CC77D69EA}" destId="{F90AA0C4-0234-4504-BAB3-43D8D2F50D3F}" srcOrd="0" destOrd="0" presId="urn:microsoft.com/office/officeart/2005/8/layout/radial4"/>
    <dgm:cxn modelId="{DF166391-BBC8-4D7E-ABB7-EEE462606C20}" srcId="{BE5C011B-B4CF-4A17-A218-53883244A0A3}" destId="{AAB58795-DC9B-4F03-B2A7-AFAF0595AFEC}" srcOrd="3" destOrd="0" parTransId="{870B645F-8633-4012-8C0C-26D0D8C67B3E}" sibTransId="{A125882D-7E08-4362-960C-A9ACE4E92627}"/>
    <dgm:cxn modelId="{69E7114F-9C3B-4370-8E71-0D10F8663764}" type="presOf" srcId="{E881AEAF-35A3-4EDB-BB9D-76D6986777EC}" destId="{761A4438-E013-4A2E-9B21-8EE05DD75E2B}" srcOrd="0" destOrd="0" presId="urn:microsoft.com/office/officeart/2005/8/layout/radial4"/>
    <dgm:cxn modelId="{1D58EA8F-E778-45FF-A753-FDC8161B3A96}" type="presOf" srcId="{AAB58795-DC9B-4F03-B2A7-AFAF0595AFEC}" destId="{60ECE7ED-8CF8-4259-BCAD-86E2A0B2FDD3}" srcOrd="0" destOrd="0" presId="urn:microsoft.com/office/officeart/2005/8/layout/radial4"/>
    <dgm:cxn modelId="{2217A6E9-FEEB-4122-BE6F-BE83207925FC}" type="presOf" srcId="{BE3D2CE9-A135-42BF-87E0-CE9D34F3DD77}" destId="{E764D7C5-26FF-4E1A-A070-46868AF752DE}" srcOrd="0" destOrd="0" presId="urn:microsoft.com/office/officeart/2005/8/layout/radial4"/>
    <dgm:cxn modelId="{A7C811B8-366D-4611-86CE-2F62032AC63C}" type="presOf" srcId="{E3D52CBF-20C8-4238-BBFB-980FCA87EF91}" destId="{F6447AE8-7010-4740-BA3A-171D21F251E7}" srcOrd="0" destOrd="0" presId="urn:microsoft.com/office/officeart/2005/8/layout/radial4"/>
    <dgm:cxn modelId="{CB8940E8-A7A5-497F-B3C2-F85D96C94307}" srcId="{BE5C011B-B4CF-4A17-A218-53883244A0A3}" destId="{1EEC2274-0661-4B98-971C-567CC77D69EA}" srcOrd="2" destOrd="0" parTransId="{293EA5EB-A52E-4475-9DA6-31109D1FC29C}" sibTransId="{F47934CF-DCB7-4C8A-9323-EB233F77D74C}"/>
    <dgm:cxn modelId="{552A68E9-ED51-40C8-98E6-8366CD9D39E1}" srcId="{BE5C011B-B4CF-4A17-A218-53883244A0A3}" destId="{BDC3EF54-6B11-4CBC-B648-2B977D2167D8}" srcOrd="5" destOrd="0" parTransId="{E3D52CBF-20C8-4238-BBFB-980FCA87EF91}" sibTransId="{1ED51D2E-D382-4FD2-A80E-5A09E25ED810}"/>
    <dgm:cxn modelId="{416BDE34-0DFA-440F-8E8E-FF6C40985AE1}" type="presOf" srcId="{F3F22B1E-817E-4FD8-9115-AD74536DBFB5}" destId="{10F5F9E0-0418-4315-9992-F5769538C182}" srcOrd="0" destOrd="0" presId="urn:microsoft.com/office/officeart/2005/8/layout/radial4"/>
    <dgm:cxn modelId="{8472FC4A-C048-4ABF-9F1E-2B2DE715FE79}" type="presOf" srcId="{293EA5EB-A52E-4475-9DA6-31109D1FC29C}" destId="{D2030FD1-7358-4E44-A98D-1ED84A14DF89}" srcOrd="0" destOrd="0" presId="urn:microsoft.com/office/officeart/2005/8/layout/radial4"/>
    <dgm:cxn modelId="{276BCE12-0D09-4E5C-9427-9246A1A9C2BE}" srcId="{BE5C011B-B4CF-4A17-A218-53883244A0A3}" destId="{B23BF70D-48F1-4B53-896C-1A7587FF5D9E}" srcOrd="4" destOrd="0" parTransId="{F3F22B1E-817E-4FD8-9115-AD74536DBFB5}" sibTransId="{AC7F4E69-6E82-4DF5-AB0E-2E2D75CBAD37}"/>
    <dgm:cxn modelId="{AF109E01-B753-4923-B4B8-1A4CA4D326A3}" type="presOf" srcId="{870B645F-8633-4012-8C0C-26D0D8C67B3E}" destId="{EC3E61E9-8707-47F8-9A4A-4FD24A8DB58D}" srcOrd="0" destOrd="0" presId="urn:microsoft.com/office/officeart/2005/8/layout/radial4"/>
    <dgm:cxn modelId="{91080A64-4283-4A0C-8BFC-FE3C19624597}" srcId="{BE5C011B-B4CF-4A17-A218-53883244A0A3}" destId="{631D499A-3260-4A4F-8BC0-D42C0E35FEC5}" srcOrd="0" destOrd="0" parTransId="{FAE57543-91FD-4CD6-8233-2960E2C5B991}" sibTransId="{7ECB945B-FBC7-4937-93BD-07ED1866C13D}"/>
    <dgm:cxn modelId="{9D9FE1B4-93D3-4DB2-B6FB-0B16D9CF9318}" type="presParOf" srcId="{E764D7C5-26FF-4E1A-A070-46868AF752DE}" destId="{E176ECCD-C122-4D4A-BC2A-18654CB30FF6}" srcOrd="0" destOrd="0" presId="urn:microsoft.com/office/officeart/2005/8/layout/radial4"/>
    <dgm:cxn modelId="{EFBCF633-05A1-4336-ACA8-508E26B8376C}" type="presParOf" srcId="{E764D7C5-26FF-4E1A-A070-46868AF752DE}" destId="{B6553875-556E-4E4C-A8C9-49839B39CB19}" srcOrd="1" destOrd="0" presId="urn:microsoft.com/office/officeart/2005/8/layout/radial4"/>
    <dgm:cxn modelId="{ADBBA107-AE12-4D7D-B294-A805C2B01078}" type="presParOf" srcId="{E764D7C5-26FF-4E1A-A070-46868AF752DE}" destId="{6C0F41DF-2918-4A86-8FD7-EB6E10AE7505}" srcOrd="2" destOrd="0" presId="urn:microsoft.com/office/officeart/2005/8/layout/radial4"/>
    <dgm:cxn modelId="{A176733C-243E-426B-97DB-4F8C13153F65}" type="presParOf" srcId="{E764D7C5-26FF-4E1A-A070-46868AF752DE}" destId="{761A4438-E013-4A2E-9B21-8EE05DD75E2B}" srcOrd="3" destOrd="0" presId="urn:microsoft.com/office/officeart/2005/8/layout/radial4"/>
    <dgm:cxn modelId="{6C3C8317-21DD-4DCC-85C1-D14C38740053}" type="presParOf" srcId="{E764D7C5-26FF-4E1A-A070-46868AF752DE}" destId="{4CDE325D-3018-4C26-88A0-A27F62EFFBE6}" srcOrd="4" destOrd="0" presId="urn:microsoft.com/office/officeart/2005/8/layout/radial4"/>
    <dgm:cxn modelId="{955575AE-77B7-46BD-A03C-94222E583756}" type="presParOf" srcId="{E764D7C5-26FF-4E1A-A070-46868AF752DE}" destId="{D2030FD1-7358-4E44-A98D-1ED84A14DF89}" srcOrd="5" destOrd="0" presId="urn:microsoft.com/office/officeart/2005/8/layout/radial4"/>
    <dgm:cxn modelId="{151122CF-DE92-4C72-A329-0581DB697300}" type="presParOf" srcId="{E764D7C5-26FF-4E1A-A070-46868AF752DE}" destId="{F90AA0C4-0234-4504-BAB3-43D8D2F50D3F}" srcOrd="6" destOrd="0" presId="urn:microsoft.com/office/officeart/2005/8/layout/radial4"/>
    <dgm:cxn modelId="{8DF3F317-DF43-4D16-A993-8EA35C792499}" type="presParOf" srcId="{E764D7C5-26FF-4E1A-A070-46868AF752DE}" destId="{EC3E61E9-8707-47F8-9A4A-4FD24A8DB58D}" srcOrd="7" destOrd="0" presId="urn:microsoft.com/office/officeart/2005/8/layout/radial4"/>
    <dgm:cxn modelId="{46860E1B-2757-4A6F-9BE3-7FEE13C1500D}" type="presParOf" srcId="{E764D7C5-26FF-4E1A-A070-46868AF752DE}" destId="{60ECE7ED-8CF8-4259-BCAD-86E2A0B2FDD3}" srcOrd="8" destOrd="0" presId="urn:microsoft.com/office/officeart/2005/8/layout/radial4"/>
    <dgm:cxn modelId="{CF84953F-9AD4-429E-995C-2D4DDFE5559A}" type="presParOf" srcId="{E764D7C5-26FF-4E1A-A070-46868AF752DE}" destId="{10F5F9E0-0418-4315-9992-F5769538C182}" srcOrd="9" destOrd="0" presId="urn:microsoft.com/office/officeart/2005/8/layout/radial4"/>
    <dgm:cxn modelId="{DBFB5C8C-2DC0-4E9F-B296-072F5BD04BE4}" type="presParOf" srcId="{E764D7C5-26FF-4E1A-A070-46868AF752DE}" destId="{F698F26D-3760-461A-B490-213E11C962AB}" srcOrd="10" destOrd="0" presId="urn:microsoft.com/office/officeart/2005/8/layout/radial4"/>
    <dgm:cxn modelId="{CC29F704-28FF-4287-8A39-0A720E8F8697}" type="presParOf" srcId="{E764D7C5-26FF-4E1A-A070-46868AF752DE}" destId="{F6447AE8-7010-4740-BA3A-171D21F251E7}" srcOrd="11" destOrd="0" presId="urn:microsoft.com/office/officeart/2005/8/layout/radial4"/>
    <dgm:cxn modelId="{81828430-69A8-46A7-93DB-E68A954421DC}" type="presParOf" srcId="{E764D7C5-26FF-4E1A-A070-46868AF752DE}" destId="{D680EE61-F63B-483D-B751-69663B8B4D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A9BC9A-A553-4B53-BD78-1226483CC57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5B0187-3A2F-4DF9-86D0-7BC522C499B2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TERMINOLOGÌA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45B3BC6D-DDB1-48C8-891B-FF4F1DC786DD}" type="parTrans" cxnId="{9B61BC92-367C-4CCE-A233-6233A7B2F009}">
      <dgm:prSet/>
      <dgm:spPr/>
      <dgm:t>
        <a:bodyPr/>
        <a:lstStyle/>
        <a:p>
          <a:endParaRPr lang="es-ES"/>
        </a:p>
      </dgm:t>
    </dgm:pt>
    <dgm:pt modelId="{ED2D8E9D-3AFB-4E57-8BA5-DACB85783E66}" type="sibTrans" cxnId="{9B61BC92-367C-4CCE-A233-6233A7B2F009}">
      <dgm:prSet/>
      <dgm:spPr/>
      <dgm:t>
        <a:bodyPr/>
        <a:lstStyle/>
        <a:p>
          <a:endParaRPr lang="es-ES"/>
        </a:p>
      </dgm:t>
    </dgm:pt>
    <dgm:pt modelId="{EB72AFD7-208A-4CB6-923B-17518DC1571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PATRON DE LLEGADAS</a:t>
          </a:r>
          <a:endParaRPr lang="es-ES" sz="1400" dirty="0"/>
        </a:p>
      </dgm:t>
    </dgm:pt>
    <dgm:pt modelId="{0D8C953A-0122-47E2-A30F-328BA34AB46F}" type="parTrans" cxnId="{FD50834E-3837-4646-A6F0-EBB9F96AA9D9}">
      <dgm:prSet/>
      <dgm:spPr/>
      <dgm:t>
        <a:bodyPr/>
        <a:lstStyle/>
        <a:p>
          <a:endParaRPr lang="es-ES"/>
        </a:p>
      </dgm:t>
    </dgm:pt>
    <dgm:pt modelId="{43B6340D-EEDA-4EDC-9A2A-4127C32A8808}" type="sibTrans" cxnId="{FD50834E-3837-4646-A6F0-EBB9F96AA9D9}">
      <dgm:prSet/>
      <dgm:spPr/>
      <dgm:t>
        <a:bodyPr/>
        <a:lstStyle/>
        <a:p>
          <a:endParaRPr lang="es-ES"/>
        </a:p>
      </dgm:t>
    </dgm:pt>
    <dgm:pt modelId="{0234D507-DC74-4869-8F11-E6C0B6E3EBD8}">
      <dgm:prSet phldrT="[Texto]" custT="1"/>
      <dgm:spPr/>
      <dgm:t>
        <a:bodyPr/>
        <a:lstStyle/>
        <a:p>
          <a:pPr algn="just"/>
          <a:r>
            <a:rPr lang="es-E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FRECUENCIA DE LLEGADAS DE LOS CLIENTES AL NEGOCIO DEFINIDO POR EL TIEMPO ENTRE LA  LLEGADA 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025DD8CD-60A2-4B5E-A5B6-955940CDD13C}" type="parTrans" cxnId="{46AD1299-4872-41B1-85BE-081116DFA366}">
      <dgm:prSet/>
      <dgm:spPr/>
      <dgm:t>
        <a:bodyPr/>
        <a:lstStyle/>
        <a:p>
          <a:endParaRPr lang="es-ES"/>
        </a:p>
      </dgm:t>
    </dgm:pt>
    <dgm:pt modelId="{BC31B33F-8FFC-4BA4-A483-CEF8AE53B850}" type="sibTrans" cxnId="{46AD1299-4872-41B1-85BE-081116DFA366}">
      <dgm:prSet/>
      <dgm:spPr/>
      <dgm:t>
        <a:bodyPr/>
        <a:lstStyle/>
        <a:p>
          <a:endParaRPr lang="es-ES"/>
        </a:p>
      </dgm:t>
    </dgm:pt>
    <dgm:pt modelId="{7672B8F6-7122-4A68-9123-DBADBDAFCDFF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MODELOS DE LINEAS DE ESPERA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79E3C1E7-0049-4D03-A038-D02170545193}" type="parTrans" cxnId="{5789BE19-23A3-4462-91CE-6C6BA32FA65A}">
      <dgm:prSet/>
      <dgm:spPr/>
      <dgm:t>
        <a:bodyPr/>
        <a:lstStyle/>
        <a:p>
          <a:endParaRPr lang="es-ES"/>
        </a:p>
      </dgm:t>
    </dgm:pt>
    <dgm:pt modelId="{8661C61C-D744-465C-A8F8-DFFBFCDC7173}" type="sibTrans" cxnId="{5789BE19-23A3-4462-91CE-6C6BA32FA65A}">
      <dgm:prSet/>
      <dgm:spPr/>
      <dgm:t>
        <a:bodyPr/>
        <a:lstStyle/>
        <a:p>
          <a:endParaRPr lang="es-ES"/>
        </a:p>
      </dgm:t>
    </dgm:pt>
    <dgm:pt modelId="{0C2E0D4F-8A58-490A-B067-9BA19779C515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CAPACIDAD DEL </a:t>
          </a:r>
        </a:p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25AD27-3545-4A92-A9AE-E5FB1F13721A}" type="parTrans" cxnId="{FD3C975A-923A-4BA5-B93A-86A483288779}">
      <dgm:prSet/>
      <dgm:spPr/>
      <dgm:t>
        <a:bodyPr/>
        <a:lstStyle/>
        <a:p>
          <a:endParaRPr lang="es-ES"/>
        </a:p>
      </dgm:t>
    </dgm:pt>
    <dgm:pt modelId="{5DD55C5B-3272-4DAC-ADB2-92078589DBE8}" type="sibTrans" cxnId="{FD3C975A-923A-4BA5-B93A-86A483288779}">
      <dgm:prSet/>
      <dgm:spPr/>
      <dgm:t>
        <a:bodyPr/>
        <a:lstStyle/>
        <a:p>
          <a:endParaRPr lang="es-ES"/>
        </a:p>
      </dgm:t>
    </dgm:pt>
    <dgm:pt modelId="{02FA13F2-1C39-48F4-A3BE-7192D47C1657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DISCIPLINA DE LA LINEA DE ESPERA</a:t>
          </a:r>
          <a:endParaRPr lang="es-E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D856ED-D370-4568-B548-8D8635BE5B8A}" type="parTrans" cxnId="{E9366876-7411-4B35-9A8C-59B69B72E629}">
      <dgm:prSet/>
      <dgm:spPr/>
      <dgm:t>
        <a:bodyPr/>
        <a:lstStyle/>
        <a:p>
          <a:endParaRPr lang="es-ES"/>
        </a:p>
      </dgm:t>
    </dgm:pt>
    <dgm:pt modelId="{C0C03A77-0ACD-4563-9338-D11D3347DD58}" type="sibTrans" cxnId="{E9366876-7411-4B35-9A8C-59B69B72E629}">
      <dgm:prSet/>
      <dgm:spPr/>
      <dgm:t>
        <a:bodyPr/>
        <a:lstStyle/>
        <a:p>
          <a:endParaRPr lang="es-ES"/>
        </a:p>
      </dgm:t>
    </dgm:pt>
    <dgm:pt modelId="{0506E873-FD88-4A27-A01E-8623A0E3A0AF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PATRON DE SERVICIO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4D75C479-AB1B-48BF-9FCE-677F3FD53958}" type="parTrans" cxnId="{604DD435-4AFE-4561-9C3C-66B031E00F10}">
      <dgm:prSet/>
      <dgm:spPr/>
      <dgm:t>
        <a:bodyPr/>
        <a:lstStyle/>
        <a:p>
          <a:endParaRPr lang="es-ES"/>
        </a:p>
      </dgm:t>
    </dgm:pt>
    <dgm:pt modelId="{FDFAF723-5CD4-4E1F-9BF6-9CC6D2AFD5D6}" type="sibTrans" cxnId="{604DD435-4AFE-4561-9C3C-66B031E00F10}">
      <dgm:prSet/>
      <dgm:spPr/>
      <dgm:t>
        <a:bodyPr/>
        <a:lstStyle/>
        <a:p>
          <a:endParaRPr lang="es-ES"/>
        </a:p>
      </dgm:t>
    </dgm:pt>
    <dgm:pt modelId="{81C45800-7F68-4618-9E16-502801721EAE}" type="pres">
      <dgm:prSet presAssocID="{ADA9BC9A-A553-4B53-BD78-1226483CC5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85E56B-A51B-4FDE-A83D-39D164D6485C}" type="pres">
      <dgm:prSet presAssocID="{755B0187-3A2F-4DF9-86D0-7BC522C499B2}" presName="root1" presStyleCnt="0"/>
      <dgm:spPr/>
    </dgm:pt>
    <dgm:pt modelId="{9CDE3104-7606-4F16-983B-741220FCC65C}" type="pres">
      <dgm:prSet presAssocID="{755B0187-3A2F-4DF9-86D0-7BC522C499B2}" presName="LevelOneTextNode" presStyleLbl="node0" presStyleIdx="0" presStyleCnt="2" custScaleX="89006" custScaleY="74668" custLinFactNeighborY="-57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EBA8B-02C5-4312-BE9F-1659A5575523}" type="pres">
      <dgm:prSet presAssocID="{755B0187-3A2F-4DF9-86D0-7BC522C499B2}" presName="level2hierChild" presStyleCnt="0"/>
      <dgm:spPr/>
    </dgm:pt>
    <dgm:pt modelId="{2E9A6147-8DBF-4F17-9C75-2EB8B65C4A01}" type="pres">
      <dgm:prSet presAssocID="{0D8C953A-0122-47E2-A30F-328BA34AB46F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E38748E5-5296-4598-B10D-04509A718F6D}" type="pres">
      <dgm:prSet presAssocID="{0D8C953A-0122-47E2-A30F-328BA34AB46F}" presName="connTx" presStyleLbl="parChTrans1D2" presStyleIdx="0" presStyleCnt="4"/>
      <dgm:spPr/>
      <dgm:t>
        <a:bodyPr/>
        <a:lstStyle/>
        <a:p>
          <a:endParaRPr lang="es-ES"/>
        </a:p>
      </dgm:t>
    </dgm:pt>
    <dgm:pt modelId="{D9433AC5-AD9B-4A6C-9DB1-407B5F1B1123}" type="pres">
      <dgm:prSet presAssocID="{EB72AFD7-208A-4CB6-923B-17518DC15711}" presName="root2" presStyleCnt="0"/>
      <dgm:spPr/>
    </dgm:pt>
    <dgm:pt modelId="{A929A185-0795-4DCC-B64F-EE8932F0594D}" type="pres">
      <dgm:prSet presAssocID="{EB72AFD7-208A-4CB6-923B-17518DC15711}" presName="LevelTwoTextNode" presStyleLbl="node2" presStyleIdx="0" presStyleCnt="4" custLinFactNeighborY="-57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EE17B-79A6-4888-9A63-F79A97CCF896}" type="pres">
      <dgm:prSet presAssocID="{EB72AFD7-208A-4CB6-923B-17518DC15711}" presName="level3hierChild" presStyleCnt="0"/>
      <dgm:spPr/>
    </dgm:pt>
    <dgm:pt modelId="{6ECF8C1D-F3E0-4691-AAEE-0BD4E8428B42}" type="pres">
      <dgm:prSet presAssocID="{025DD8CD-60A2-4B5E-A5B6-955940CDD13C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B51C0227-C60D-4341-91EF-F7611E7D4F48}" type="pres">
      <dgm:prSet presAssocID="{025DD8CD-60A2-4B5E-A5B6-955940CDD13C}" presName="connTx" presStyleLbl="parChTrans1D3" presStyleIdx="0" presStyleCnt="1"/>
      <dgm:spPr/>
      <dgm:t>
        <a:bodyPr/>
        <a:lstStyle/>
        <a:p>
          <a:endParaRPr lang="es-ES"/>
        </a:p>
      </dgm:t>
    </dgm:pt>
    <dgm:pt modelId="{0D2811B6-65B3-4F60-8901-301E8C245642}" type="pres">
      <dgm:prSet presAssocID="{0234D507-DC74-4869-8F11-E6C0B6E3EBD8}" presName="root2" presStyleCnt="0"/>
      <dgm:spPr/>
    </dgm:pt>
    <dgm:pt modelId="{116CF84B-6076-4597-BE6D-CF5945505AAC}" type="pres">
      <dgm:prSet presAssocID="{0234D507-DC74-4869-8F11-E6C0B6E3EBD8}" presName="LevelTwoTextNode" presStyleLbl="node3" presStyleIdx="0" presStyleCnt="1" custScaleX="101596" custLinFactNeighborY="-57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CA159E-D985-4524-9996-3A1AD50DE0DF}" type="pres">
      <dgm:prSet presAssocID="{0234D507-DC74-4869-8F11-E6C0B6E3EBD8}" presName="level3hierChild" presStyleCnt="0"/>
      <dgm:spPr/>
    </dgm:pt>
    <dgm:pt modelId="{AD517682-E37C-4D4A-960F-43FDC990775F}" type="pres">
      <dgm:prSet presAssocID="{4D75C479-AB1B-48BF-9FCE-677F3FD53958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4EC4FBC8-D7C6-480F-8A36-2DB67E44B2B8}" type="pres">
      <dgm:prSet presAssocID="{4D75C479-AB1B-48BF-9FCE-677F3FD53958}" presName="connTx" presStyleLbl="parChTrans1D2" presStyleIdx="1" presStyleCnt="4"/>
      <dgm:spPr/>
      <dgm:t>
        <a:bodyPr/>
        <a:lstStyle/>
        <a:p>
          <a:endParaRPr lang="es-ES"/>
        </a:p>
      </dgm:t>
    </dgm:pt>
    <dgm:pt modelId="{36C89FB0-B082-479D-B08E-BCFC4F8251CD}" type="pres">
      <dgm:prSet presAssocID="{0506E873-FD88-4A27-A01E-8623A0E3A0AF}" presName="root2" presStyleCnt="0"/>
      <dgm:spPr/>
    </dgm:pt>
    <dgm:pt modelId="{14D88429-CCC0-4644-A081-873BFE7DED1B}" type="pres">
      <dgm:prSet presAssocID="{0506E873-FD88-4A27-A01E-8623A0E3A0AF}" presName="LevelTwoTextNode" presStyleLbl="node2" presStyleIdx="1" presStyleCnt="4" custLinFactNeighborX="307" custLinFactNeighborY="-35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84F964-BD68-41BA-A392-4228839742C5}" type="pres">
      <dgm:prSet presAssocID="{0506E873-FD88-4A27-A01E-8623A0E3A0AF}" presName="level3hierChild" presStyleCnt="0"/>
      <dgm:spPr/>
    </dgm:pt>
    <dgm:pt modelId="{623F7483-00E3-4C84-AE88-DBF9A2C4A20F}" type="pres">
      <dgm:prSet presAssocID="{72D856ED-D370-4568-B548-8D8635BE5B8A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A1F0E160-92CE-453D-9692-9ACCEA253DCC}" type="pres">
      <dgm:prSet presAssocID="{72D856ED-D370-4568-B548-8D8635BE5B8A}" presName="connTx" presStyleLbl="parChTrans1D2" presStyleIdx="2" presStyleCnt="4"/>
      <dgm:spPr/>
      <dgm:t>
        <a:bodyPr/>
        <a:lstStyle/>
        <a:p>
          <a:endParaRPr lang="es-ES"/>
        </a:p>
      </dgm:t>
    </dgm:pt>
    <dgm:pt modelId="{0DD0BDA2-F87B-491E-B72D-2A7FF316AC7E}" type="pres">
      <dgm:prSet presAssocID="{02FA13F2-1C39-48F4-A3BE-7192D47C1657}" presName="root2" presStyleCnt="0"/>
      <dgm:spPr/>
    </dgm:pt>
    <dgm:pt modelId="{BFD7FE13-E5C8-4CEF-9DDF-76A6A9CDE4C6}" type="pres">
      <dgm:prSet presAssocID="{02FA13F2-1C39-48F4-A3BE-7192D47C1657}" presName="LevelTwoTextNode" presStyleLbl="node2" presStyleIdx="2" presStyleCnt="4" custLinFactNeighborX="307" custLinFactNeighborY="-7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8E7114-1245-4F04-AD6B-42BDA50430D2}" type="pres">
      <dgm:prSet presAssocID="{02FA13F2-1C39-48F4-A3BE-7192D47C1657}" presName="level3hierChild" presStyleCnt="0"/>
      <dgm:spPr/>
    </dgm:pt>
    <dgm:pt modelId="{202BD4E5-DF42-4E25-A174-55711E83961C}" type="pres">
      <dgm:prSet presAssocID="{C225AD27-3545-4A92-A9AE-E5FB1F13721A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3756F7D6-9C2B-4CFC-806B-93594E4E3B81}" type="pres">
      <dgm:prSet presAssocID="{C225AD27-3545-4A92-A9AE-E5FB1F13721A}" presName="connTx" presStyleLbl="parChTrans1D2" presStyleIdx="3" presStyleCnt="4"/>
      <dgm:spPr/>
      <dgm:t>
        <a:bodyPr/>
        <a:lstStyle/>
        <a:p>
          <a:endParaRPr lang="es-ES"/>
        </a:p>
      </dgm:t>
    </dgm:pt>
    <dgm:pt modelId="{C6B68193-62E4-43DB-A996-BC64E2761913}" type="pres">
      <dgm:prSet presAssocID="{0C2E0D4F-8A58-490A-B067-9BA19779C515}" presName="root2" presStyleCnt="0"/>
      <dgm:spPr/>
    </dgm:pt>
    <dgm:pt modelId="{907352CE-AECB-4FB5-AAD3-BBA99B2A8891}" type="pres">
      <dgm:prSet presAssocID="{0C2E0D4F-8A58-490A-B067-9BA19779C515}" presName="LevelTwoTextNode" presStyleLbl="node2" presStyleIdx="3" presStyleCnt="4" custLinFactNeighborX="-2932" custLinFactNeighborY="33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3A4CB-7853-417D-9B23-A3543FA8486D}" type="pres">
      <dgm:prSet presAssocID="{0C2E0D4F-8A58-490A-B067-9BA19779C515}" presName="level3hierChild" presStyleCnt="0"/>
      <dgm:spPr/>
    </dgm:pt>
    <dgm:pt modelId="{614B0B31-A8A3-44F1-A73F-855A0EE5D0BC}" type="pres">
      <dgm:prSet presAssocID="{7672B8F6-7122-4A68-9123-DBADBDAFCDFF}" presName="root1" presStyleCnt="0"/>
      <dgm:spPr/>
    </dgm:pt>
    <dgm:pt modelId="{258DD40D-A11D-44D3-83CA-B1BD4F37F7D8}" type="pres">
      <dgm:prSet presAssocID="{7672B8F6-7122-4A68-9123-DBADBDAFCDFF}" presName="LevelOneTextNode" presStyleLbl="node0" presStyleIdx="1" presStyleCnt="2" custScaleX="80427" custScaleY="74668" custLinFactNeighborY="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2030FC-E8DF-41E7-B776-CBC7D14CF8E9}" type="pres">
      <dgm:prSet presAssocID="{7672B8F6-7122-4A68-9123-DBADBDAFCDFF}" presName="level2hierChild" presStyleCnt="0"/>
      <dgm:spPr/>
    </dgm:pt>
  </dgm:ptLst>
  <dgm:cxnLst>
    <dgm:cxn modelId="{3811ACFC-D1FF-4958-A94B-B6786048AA63}" type="presOf" srcId="{4D75C479-AB1B-48BF-9FCE-677F3FD53958}" destId="{AD517682-E37C-4D4A-960F-43FDC990775F}" srcOrd="0" destOrd="0" presId="urn:microsoft.com/office/officeart/2005/8/layout/hierarchy2"/>
    <dgm:cxn modelId="{4CF8F4E8-0F27-41C6-B26C-66F56074FFA3}" type="presOf" srcId="{755B0187-3A2F-4DF9-86D0-7BC522C499B2}" destId="{9CDE3104-7606-4F16-983B-741220FCC65C}" srcOrd="0" destOrd="0" presId="urn:microsoft.com/office/officeart/2005/8/layout/hierarchy2"/>
    <dgm:cxn modelId="{46AD1299-4872-41B1-85BE-081116DFA366}" srcId="{EB72AFD7-208A-4CB6-923B-17518DC15711}" destId="{0234D507-DC74-4869-8F11-E6C0B6E3EBD8}" srcOrd="0" destOrd="0" parTransId="{025DD8CD-60A2-4B5E-A5B6-955940CDD13C}" sibTransId="{BC31B33F-8FFC-4BA4-A483-CEF8AE53B850}"/>
    <dgm:cxn modelId="{AA12F96B-AD98-4B7D-9DB4-7023CD7EF88F}" type="presOf" srcId="{0D8C953A-0122-47E2-A30F-328BA34AB46F}" destId="{E38748E5-5296-4598-B10D-04509A718F6D}" srcOrd="1" destOrd="0" presId="urn:microsoft.com/office/officeart/2005/8/layout/hierarchy2"/>
    <dgm:cxn modelId="{7334A37D-5562-4BDF-970B-A03D011F1F78}" type="presOf" srcId="{0234D507-DC74-4869-8F11-E6C0B6E3EBD8}" destId="{116CF84B-6076-4597-BE6D-CF5945505AAC}" srcOrd="0" destOrd="0" presId="urn:microsoft.com/office/officeart/2005/8/layout/hierarchy2"/>
    <dgm:cxn modelId="{FD50834E-3837-4646-A6F0-EBB9F96AA9D9}" srcId="{755B0187-3A2F-4DF9-86D0-7BC522C499B2}" destId="{EB72AFD7-208A-4CB6-923B-17518DC15711}" srcOrd="0" destOrd="0" parTransId="{0D8C953A-0122-47E2-A30F-328BA34AB46F}" sibTransId="{43B6340D-EEDA-4EDC-9A2A-4127C32A8808}"/>
    <dgm:cxn modelId="{C8F03B90-1BD5-49BE-BF09-67771C5F77ED}" type="presOf" srcId="{02FA13F2-1C39-48F4-A3BE-7192D47C1657}" destId="{BFD7FE13-E5C8-4CEF-9DDF-76A6A9CDE4C6}" srcOrd="0" destOrd="0" presId="urn:microsoft.com/office/officeart/2005/8/layout/hierarchy2"/>
    <dgm:cxn modelId="{F46D7693-F762-4234-AC07-DC2802E2EBE6}" type="presOf" srcId="{0C2E0D4F-8A58-490A-B067-9BA19779C515}" destId="{907352CE-AECB-4FB5-AAD3-BBA99B2A8891}" srcOrd="0" destOrd="0" presId="urn:microsoft.com/office/officeart/2005/8/layout/hierarchy2"/>
    <dgm:cxn modelId="{5789BE19-23A3-4462-91CE-6C6BA32FA65A}" srcId="{ADA9BC9A-A553-4B53-BD78-1226483CC575}" destId="{7672B8F6-7122-4A68-9123-DBADBDAFCDFF}" srcOrd="1" destOrd="0" parTransId="{79E3C1E7-0049-4D03-A038-D02170545193}" sibTransId="{8661C61C-D744-465C-A8F8-DFFBFCDC7173}"/>
    <dgm:cxn modelId="{7B4796F8-AEF4-406B-833D-FA2FBF477EC8}" type="presOf" srcId="{C225AD27-3545-4A92-A9AE-E5FB1F13721A}" destId="{202BD4E5-DF42-4E25-A174-55711E83961C}" srcOrd="0" destOrd="0" presId="urn:microsoft.com/office/officeart/2005/8/layout/hierarchy2"/>
    <dgm:cxn modelId="{E22CAF66-0AB4-43E1-B04D-B0E80A5DBAFD}" type="presOf" srcId="{C225AD27-3545-4A92-A9AE-E5FB1F13721A}" destId="{3756F7D6-9C2B-4CFC-806B-93594E4E3B81}" srcOrd="1" destOrd="0" presId="urn:microsoft.com/office/officeart/2005/8/layout/hierarchy2"/>
    <dgm:cxn modelId="{C7B992D8-C226-45EE-BCFB-1822B1D77915}" type="presOf" srcId="{72D856ED-D370-4568-B548-8D8635BE5B8A}" destId="{623F7483-00E3-4C84-AE88-DBF9A2C4A20F}" srcOrd="0" destOrd="0" presId="urn:microsoft.com/office/officeart/2005/8/layout/hierarchy2"/>
    <dgm:cxn modelId="{0CAA7881-1031-4BB1-B879-1E284F7E7ADA}" type="presOf" srcId="{EB72AFD7-208A-4CB6-923B-17518DC15711}" destId="{A929A185-0795-4DCC-B64F-EE8932F0594D}" srcOrd="0" destOrd="0" presId="urn:microsoft.com/office/officeart/2005/8/layout/hierarchy2"/>
    <dgm:cxn modelId="{FD3C975A-923A-4BA5-B93A-86A483288779}" srcId="{755B0187-3A2F-4DF9-86D0-7BC522C499B2}" destId="{0C2E0D4F-8A58-490A-B067-9BA19779C515}" srcOrd="3" destOrd="0" parTransId="{C225AD27-3545-4A92-A9AE-E5FB1F13721A}" sibTransId="{5DD55C5B-3272-4DAC-ADB2-92078589DBE8}"/>
    <dgm:cxn modelId="{E9366876-7411-4B35-9A8C-59B69B72E629}" srcId="{755B0187-3A2F-4DF9-86D0-7BC522C499B2}" destId="{02FA13F2-1C39-48F4-A3BE-7192D47C1657}" srcOrd="2" destOrd="0" parTransId="{72D856ED-D370-4568-B548-8D8635BE5B8A}" sibTransId="{C0C03A77-0ACD-4563-9338-D11D3347DD58}"/>
    <dgm:cxn modelId="{7601D949-4FA2-49BE-8407-53E4654EAFFE}" type="presOf" srcId="{4D75C479-AB1B-48BF-9FCE-677F3FD53958}" destId="{4EC4FBC8-D7C6-480F-8A36-2DB67E44B2B8}" srcOrd="1" destOrd="0" presId="urn:microsoft.com/office/officeart/2005/8/layout/hierarchy2"/>
    <dgm:cxn modelId="{FA75575D-ECDF-4FE4-8127-DBAA0C761A05}" type="presOf" srcId="{72D856ED-D370-4568-B548-8D8635BE5B8A}" destId="{A1F0E160-92CE-453D-9692-9ACCEA253DCC}" srcOrd="1" destOrd="0" presId="urn:microsoft.com/office/officeart/2005/8/layout/hierarchy2"/>
    <dgm:cxn modelId="{09715A27-55DC-4F7D-B0C9-6714E0F3A1A1}" type="presOf" srcId="{7672B8F6-7122-4A68-9123-DBADBDAFCDFF}" destId="{258DD40D-A11D-44D3-83CA-B1BD4F37F7D8}" srcOrd="0" destOrd="0" presId="urn:microsoft.com/office/officeart/2005/8/layout/hierarchy2"/>
    <dgm:cxn modelId="{F7DC0573-CA33-4C35-9396-205D306754D8}" type="presOf" srcId="{0D8C953A-0122-47E2-A30F-328BA34AB46F}" destId="{2E9A6147-8DBF-4F17-9C75-2EB8B65C4A01}" srcOrd="0" destOrd="0" presId="urn:microsoft.com/office/officeart/2005/8/layout/hierarchy2"/>
    <dgm:cxn modelId="{604DD435-4AFE-4561-9C3C-66B031E00F10}" srcId="{755B0187-3A2F-4DF9-86D0-7BC522C499B2}" destId="{0506E873-FD88-4A27-A01E-8623A0E3A0AF}" srcOrd="1" destOrd="0" parTransId="{4D75C479-AB1B-48BF-9FCE-677F3FD53958}" sibTransId="{FDFAF723-5CD4-4E1F-9BF6-9CC6D2AFD5D6}"/>
    <dgm:cxn modelId="{9B61BC92-367C-4CCE-A233-6233A7B2F009}" srcId="{ADA9BC9A-A553-4B53-BD78-1226483CC575}" destId="{755B0187-3A2F-4DF9-86D0-7BC522C499B2}" srcOrd="0" destOrd="0" parTransId="{45B3BC6D-DDB1-48C8-891B-FF4F1DC786DD}" sibTransId="{ED2D8E9D-3AFB-4E57-8BA5-DACB85783E66}"/>
    <dgm:cxn modelId="{7D393510-81FB-41AB-8FD0-66FDDDC46D52}" type="presOf" srcId="{ADA9BC9A-A553-4B53-BD78-1226483CC575}" destId="{81C45800-7F68-4618-9E16-502801721EAE}" srcOrd="0" destOrd="0" presId="urn:microsoft.com/office/officeart/2005/8/layout/hierarchy2"/>
    <dgm:cxn modelId="{6A028D9D-1072-46D8-B7A6-A829B0F02BF5}" type="presOf" srcId="{025DD8CD-60A2-4B5E-A5B6-955940CDD13C}" destId="{B51C0227-C60D-4341-91EF-F7611E7D4F48}" srcOrd="1" destOrd="0" presId="urn:microsoft.com/office/officeart/2005/8/layout/hierarchy2"/>
    <dgm:cxn modelId="{093B3B5F-3E31-459C-BAAA-2C098B8FFD63}" type="presOf" srcId="{0506E873-FD88-4A27-A01E-8623A0E3A0AF}" destId="{14D88429-CCC0-4644-A081-873BFE7DED1B}" srcOrd="0" destOrd="0" presId="urn:microsoft.com/office/officeart/2005/8/layout/hierarchy2"/>
    <dgm:cxn modelId="{945A2258-D1EB-4954-BEBB-43167A58A4DA}" type="presOf" srcId="{025DD8CD-60A2-4B5E-A5B6-955940CDD13C}" destId="{6ECF8C1D-F3E0-4691-AAEE-0BD4E8428B42}" srcOrd="0" destOrd="0" presId="urn:microsoft.com/office/officeart/2005/8/layout/hierarchy2"/>
    <dgm:cxn modelId="{ED0EF878-3E25-455E-A1DC-28315EC0059F}" type="presParOf" srcId="{81C45800-7F68-4618-9E16-502801721EAE}" destId="{AA85E56B-A51B-4FDE-A83D-39D164D6485C}" srcOrd="0" destOrd="0" presId="urn:microsoft.com/office/officeart/2005/8/layout/hierarchy2"/>
    <dgm:cxn modelId="{E7341D25-6BC3-4D1A-B5B1-8DF7799D0BE2}" type="presParOf" srcId="{AA85E56B-A51B-4FDE-A83D-39D164D6485C}" destId="{9CDE3104-7606-4F16-983B-741220FCC65C}" srcOrd="0" destOrd="0" presId="urn:microsoft.com/office/officeart/2005/8/layout/hierarchy2"/>
    <dgm:cxn modelId="{87EF2D06-7299-40CE-8BBE-EA257195319D}" type="presParOf" srcId="{AA85E56B-A51B-4FDE-A83D-39D164D6485C}" destId="{CB2EBA8B-02C5-4312-BE9F-1659A5575523}" srcOrd="1" destOrd="0" presId="urn:microsoft.com/office/officeart/2005/8/layout/hierarchy2"/>
    <dgm:cxn modelId="{A28D5621-FCB7-40AE-8A34-F8CCB22FCB6C}" type="presParOf" srcId="{CB2EBA8B-02C5-4312-BE9F-1659A5575523}" destId="{2E9A6147-8DBF-4F17-9C75-2EB8B65C4A01}" srcOrd="0" destOrd="0" presId="urn:microsoft.com/office/officeart/2005/8/layout/hierarchy2"/>
    <dgm:cxn modelId="{69BC2A56-BF84-42CF-89C1-7ADC1DDEDF71}" type="presParOf" srcId="{2E9A6147-8DBF-4F17-9C75-2EB8B65C4A01}" destId="{E38748E5-5296-4598-B10D-04509A718F6D}" srcOrd="0" destOrd="0" presId="urn:microsoft.com/office/officeart/2005/8/layout/hierarchy2"/>
    <dgm:cxn modelId="{AA95DF54-47E3-4333-A2A3-D8AE7B72D91C}" type="presParOf" srcId="{CB2EBA8B-02C5-4312-BE9F-1659A5575523}" destId="{D9433AC5-AD9B-4A6C-9DB1-407B5F1B1123}" srcOrd="1" destOrd="0" presId="urn:microsoft.com/office/officeart/2005/8/layout/hierarchy2"/>
    <dgm:cxn modelId="{5D474587-C84D-4A2C-AA10-AA2E01E97657}" type="presParOf" srcId="{D9433AC5-AD9B-4A6C-9DB1-407B5F1B1123}" destId="{A929A185-0795-4DCC-B64F-EE8932F0594D}" srcOrd="0" destOrd="0" presId="urn:microsoft.com/office/officeart/2005/8/layout/hierarchy2"/>
    <dgm:cxn modelId="{058308ED-5823-48C8-85F1-3B766BC708C6}" type="presParOf" srcId="{D9433AC5-AD9B-4A6C-9DB1-407B5F1B1123}" destId="{857EE17B-79A6-4888-9A63-F79A97CCF896}" srcOrd="1" destOrd="0" presId="urn:microsoft.com/office/officeart/2005/8/layout/hierarchy2"/>
    <dgm:cxn modelId="{8D28ED8E-9DD5-4404-A36A-E15398CA7286}" type="presParOf" srcId="{857EE17B-79A6-4888-9A63-F79A97CCF896}" destId="{6ECF8C1D-F3E0-4691-AAEE-0BD4E8428B42}" srcOrd="0" destOrd="0" presId="urn:microsoft.com/office/officeart/2005/8/layout/hierarchy2"/>
    <dgm:cxn modelId="{1F5E8B37-D562-4652-9804-BAA2AA49C0EA}" type="presParOf" srcId="{6ECF8C1D-F3E0-4691-AAEE-0BD4E8428B42}" destId="{B51C0227-C60D-4341-91EF-F7611E7D4F48}" srcOrd="0" destOrd="0" presId="urn:microsoft.com/office/officeart/2005/8/layout/hierarchy2"/>
    <dgm:cxn modelId="{A85B024E-1A66-4056-9E5D-2F0A75C449EB}" type="presParOf" srcId="{857EE17B-79A6-4888-9A63-F79A97CCF896}" destId="{0D2811B6-65B3-4F60-8901-301E8C245642}" srcOrd="1" destOrd="0" presId="urn:microsoft.com/office/officeart/2005/8/layout/hierarchy2"/>
    <dgm:cxn modelId="{F5E48A05-5A18-4FAA-9B1D-D075B6220EE1}" type="presParOf" srcId="{0D2811B6-65B3-4F60-8901-301E8C245642}" destId="{116CF84B-6076-4597-BE6D-CF5945505AAC}" srcOrd="0" destOrd="0" presId="urn:microsoft.com/office/officeart/2005/8/layout/hierarchy2"/>
    <dgm:cxn modelId="{860D4DF6-AE1E-4515-8EE2-4AD811D8699E}" type="presParOf" srcId="{0D2811B6-65B3-4F60-8901-301E8C245642}" destId="{56CA159E-D985-4524-9996-3A1AD50DE0DF}" srcOrd="1" destOrd="0" presId="urn:microsoft.com/office/officeart/2005/8/layout/hierarchy2"/>
    <dgm:cxn modelId="{F65A63E2-2621-416C-8281-29AE45D43553}" type="presParOf" srcId="{CB2EBA8B-02C5-4312-BE9F-1659A5575523}" destId="{AD517682-E37C-4D4A-960F-43FDC990775F}" srcOrd="2" destOrd="0" presId="urn:microsoft.com/office/officeart/2005/8/layout/hierarchy2"/>
    <dgm:cxn modelId="{A4D64221-C41F-4A16-B371-8A75A26A4E2D}" type="presParOf" srcId="{AD517682-E37C-4D4A-960F-43FDC990775F}" destId="{4EC4FBC8-D7C6-480F-8A36-2DB67E44B2B8}" srcOrd="0" destOrd="0" presId="urn:microsoft.com/office/officeart/2005/8/layout/hierarchy2"/>
    <dgm:cxn modelId="{1052251B-9AD3-4F24-A75E-93F53F20180D}" type="presParOf" srcId="{CB2EBA8B-02C5-4312-BE9F-1659A5575523}" destId="{36C89FB0-B082-479D-B08E-BCFC4F8251CD}" srcOrd="3" destOrd="0" presId="urn:microsoft.com/office/officeart/2005/8/layout/hierarchy2"/>
    <dgm:cxn modelId="{E3B47883-E04D-45EE-9270-678C05B754B0}" type="presParOf" srcId="{36C89FB0-B082-479D-B08E-BCFC4F8251CD}" destId="{14D88429-CCC0-4644-A081-873BFE7DED1B}" srcOrd="0" destOrd="0" presId="urn:microsoft.com/office/officeart/2005/8/layout/hierarchy2"/>
    <dgm:cxn modelId="{8617DB1B-3DE1-437B-B677-1F71136DB6DA}" type="presParOf" srcId="{36C89FB0-B082-479D-B08E-BCFC4F8251CD}" destId="{9684F964-BD68-41BA-A392-4228839742C5}" srcOrd="1" destOrd="0" presId="urn:microsoft.com/office/officeart/2005/8/layout/hierarchy2"/>
    <dgm:cxn modelId="{0E26D624-2478-497F-A04B-D20BAB66AFCF}" type="presParOf" srcId="{CB2EBA8B-02C5-4312-BE9F-1659A5575523}" destId="{623F7483-00E3-4C84-AE88-DBF9A2C4A20F}" srcOrd="4" destOrd="0" presId="urn:microsoft.com/office/officeart/2005/8/layout/hierarchy2"/>
    <dgm:cxn modelId="{88611D3B-34D5-4CD5-A002-B961EEFFE53D}" type="presParOf" srcId="{623F7483-00E3-4C84-AE88-DBF9A2C4A20F}" destId="{A1F0E160-92CE-453D-9692-9ACCEA253DCC}" srcOrd="0" destOrd="0" presId="urn:microsoft.com/office/officeart/2005/8/layout/hierarchy2"/>
    <dgm:cxn modelId="{04EB71B0-29CA-4FC5-A4C8-D65EEA9D9271}" type="presParOf" srcId="{CB2EBA8B-02C5-4312-BE9F-1659A5575523}" destId="{0DD0BDA2-F87B-491E-B72D-2A7FF316AC7E}" srcOrd="5" destOrd="0" presId="urn:microsoft.com/office/officeart/2005/8/layout/hierarchy2"/>
    <dgm:cxn modelId="{5B70E462-38EA-4652-890E-C83825FA153A}" type="presParOf" srcId="{0DD0BDA2-F87B-491E-B72D-2A7FF316AC7E}" destId="{BFD7FE13-E5C8-4CEF-9DDF-76A6A9CDE4C6}" srcOrd="0" destOrd="0" presId="urn:microsoft.com/office/officeart/2005/8/layout/hierarchy2"/>
    <dgm:cxn modelId="{22B799F8-379B-4A61-84C6-373701A11730}" type="presParOf" srcId="{0DD0BDA2-F87B-491E-B72D-2A7FF316AC7E}" destId="{ED8E7114-1245-4F04-AD6B-42BDA50430D2}" srcOrd="1" destOrd="0" presId="urn:microsoft.com/office/officeart/2005/8/layout/hierarchy2"/>
    <dgm:cxn modelId="{9CF8D34A-3E51-4F35-82D5-DB2D18B339BE}" type="presParOf" srcId="{CB2EBA8B-02C5-4312-BE9F-1659A5575523}" destId="{202BD4E5-DF42-4E25-A174-55711E83961C}" srcOrd="6" destOrd="0" presId="urn:microsoft.com/office/officeart/2005/8/layout/hierarchy2"/>
    <dgm:cxn modelId="{38D05462-AE63-43BE-85C5-D478D53A1BDD}" type="presParOf" srcId="{202BD4E5-DF42-4E25-A174-55711E83961C}" destId="{3756F7D6-9C2B-4CFC-806B-93594E4E3B81}" srcOrd="0" destOrd="0" presId="urn:microsoft.com/office/officeart/2005/8/layout/hierarchy2"/>
    <dgm:cxn modelId="{BE9A27C1-D61F-43E5-8576-D668DA1D2AF1}" type="presParOf" srcId="{CB2EBA8B-02C5-4312-BE9F-1659A5575523}" destId="{C6B68193-62E4-43DB-A996-BC64E2761913}" srcOrd="7" destOrd="0" presId="urn:microsoft.com/office/officeart/2005/8/layout/hierarchy2"/>
    <dgm:cxn modelId="{3FEE08D4-71DA-4186-9856-EB7DAD5518B7}" type="presParOf" srcId="{C6B68193-62E4-43DB-A996-BC64E2761913}" destId="{907352CE-AECB-4FB5-AAD3-BBA99B2A8891}" srcOrd="0" destOrd="0" presId="urn:microsoft.com/office/officeart/2005/8/layout/hierarchy2"/>
    <dgm:cxn modelId="{CA73C34C-318C-4E12-9E34-31CB527C0DA3}" type="presParOf" srcId="{C6B68193-62E4-43DB-A996-BC64E2761913}" destId="{1383A4CB-7853-417D-9B23-A3543FA8486D}" srcOrd="1" destOrd="0" presId="urn:microsoft.com/office/officeart/2005/8/layout/hierarchy2"/>
    <dgm:cxn modelId="{8FD39CEB-F9AC-4D30-935F-E4B9F91597D3}" type="presParOf" srcId="{81C45800-7F68-4618-9E16-502801721EAE}" destId="{614B0B31-A8A3-44F1-A73F-855A0EE5D0BC}" srcOrd="1" destOrd="0" presId="urn:microsoft.com/office/officeart/2005/8/layout/hierarchy2"/>
    <dgm:cxn modelId="{F982C08B-4F9D-4F53-B29C-4084F0736267}" type="presParOf" srcId="{614B0B31-A8A3-44F1-A73F-855A0EE5D0BC}" destId="{258DD40D-A11D-44D3-83CA-B1BD4F37F7D8}" srcOrd="0" destOrd="0" presId="urn:microsoft.com/office/officeart/2005/8/layout/hierarchy2"/>
    <dgm:cxn modelId="{AB8F8086-034B-4914-95DD-AADDC4181ABF}" type="presParOf" srcId="{614B0B31-A8A3-44F1-A73F-855A0EE5D0BC}" destId="{712030FC-E8DF-41E7-B776-CBC7D14CF8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2903570" y="2427867"/>
          <a:ext cx="2199090" cy="2468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2903570" y="2427867"/>
        <a:ext cx="2199090" cy="2468699"/>
      </dsp:txXfrm>
    </dsp:sp>
    <dsp:sp modelId="{B6553875-556E-4E4C-A8C9-49839B39CB19}">
      <dsp:nvSpPr>
        <dsp:cNvPr id="0" name=""/>
        <dsp:cNvSpPr/>
      </dsp:nvSpPr>
      <dsp:spPr>
        <a:xfrm rot="8817005">
          <a:off x="1592361" y="4755900"/>
          <a:ext cx="1642932" cy="10455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356676" y="4712517"/>
          <a:ext cx="1620179" cy="1590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ESTOS CASOS SUCEDEN DEBIDO A QUE EL NEGOCIO NO  TIENE CAPACIDAD ILIMIITADA</a:t>
          </a:r>
          <a:endParaRPr lang="es-ES" sz="1400" kern="1200" dirty="0"/>
        </a:p>
      </dsp:txBody>
      <dsp:txXfrm>
        <a:off x="356676" y="4712517"/>
        <a:ext cx="1620179" cy="1590322"/>
      </dsp:txXfrm>
    </dsp:sp>
    <dsp:sp modelId="{761A4438-E013-4A2E-9B21-8EE05DD75E2B}">
      <dsp:nvSpPr>
        <dsp:cNvPr id="0" name=""/>
        <dsp:cNvSpPr/>
      </dsp:nvSpPr>
      <dsp:spPr>
        <a:xfrm rot="11421614">
          <a:off x="1594569" y="2762555"/>
          <a:ext cx="1185574" cy="10238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325D-3018-4C26-88A0-A27F62EFFBE6}">
      <dsp:nvSpPr>
        <dsp:cNvPr id="0" name=""/>
        <dsp:cNvSpPr/>
      </dsp:nvSpPr>
      <dsp:spPr>
        <a:xfrm>
          <a:off x="314913" y="2368893"/>
          <a:ext cx="1539363" cy="1519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PARA ATENDER AL TOTAL DE SUS CLIENTES</a:t>
          </a:r>
          <a:endParaRPr lang="es-ES" sz="1400" kern="1200" dirty="0"/>
        </a:p>
      </dsp:txBody>
      <dsp:txXfrm>
        <a:off x="314913" y="2368893"/>
        <a:ext cx="1539363" cy="1519536"/>
      </dsp:txXfrm>
    </dsp:sp>
    <dsp:sp modelId="{D2030FD1-7358-4E44-A98D-1ED84A14DF89}">
      <dsp:nvSpPr>
        <dsp:cNvPr id="0" name=""/>
        <dsp:cNvSpPr/>
      </dsp:nvSpPr>
      <dsp:spPr>
        <a:xfrm rot="14518298">
          <a:off x="2667711" y="1479631"/>
          <a:ext cx="1219133" cy="10661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1622285" y="432048"/>
          <a:ext cx="1978112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ESTO SERIA INCOSTEABLE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622285" y="432048"/>
        <a:ext cx="1978112" cy="1231490"/>
      </dsp:txXfrm>
    </dsp:sp>
    <dsp:sp modelId="{EC3E61E9-8707-47F8-9A4A-4FD24A8DB58D}">
      <dsp:nvSpPr>
        <dsp:cNvPr id="0" name=""/>
        <dsp:cNvSpPr/>
      </dsp:nvSpPr>
      <dsp:spPr>
        <a:xfrm rot="18431151">
          <a:off x="4603098" y="1615674"/>
          <a:ext cx="1941222" cy="90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714418" y="470201"/>
          <a:ext cx="2486379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EN LA VIDA DIARIA HAY SITUACIONES EN LA QUE EL CLIENTE DEBE ESPERAR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4714418" y="470201"/>
        <a:ext cx="2486379" cy="1231490"/>
      </dsp:txXfrm>
    </dsp:sp>
    <dsp:sp modelId="{10F5F9E0-0418-4315-9992-F5769538C182}">
      <dsp:nvSpPr>
        <dsp:cNvPr id="0" name=""/>
        <dsp:cNvSpPr/>
      </dsp:nvSpPr>
      <dsp:spPr>
        <a:xfrm rot="21260941">
          <a:off x="5205866" y="2914888"/>
          <a:ext cx="1936482" cy="10650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210392" y="2376273"/>
          <a:ext cx="1854501" cy="1951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PARA RECIBIR  UN SERVICIO O MERCANCÍA</a:t>
          </a:r>
          <a:endParaRPr lang="es-ES" sz="1400" kern="1200" dirty="0"/>
        </a:p>
      </dsp:txBody>
      <dsp:txXfrm>
        <a:off x="6210392" y="2376273"/>
        <a:ext cx="1854501" cy="1951567"/>
      </dsp:txXfrm>
    </dsp:sp>
    <dsp:sp modelId="{F6447AE8-7010-4740-BA3A-171D21F251E7}">
      <dsp:nvSpPr>
        <dsp:cNvPr id="0" name=""/>
        <dsp:cNvSpPr/>
      </dsp:nvSpPr>
      <dsp:spPr>
        <a:xfrm rot="2295524">
          <a:off x="4409598" y="5022385"/>
          <a:ext cx="1298186" cy="8618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5472630" y="4752539"/>
          <a:ext cx="2025540" cy="1734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PAGAR LA CUENTA EN EL SUPERMERCADO, ESPERA EN LA GASOLINERA, PELUQUERIA, FILA BANCO PARA HACER TRAMITE BANCARIO, ETC..</a:t>
          </a:r>
        </a:p>
      </dsp:txBody>
      <dsp:txXfrm>
        <a:off x="5472630" y="4752539"/>
        <a:ext cx="2025540" cy="173433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65E3E8-8018-4D77-9EC2-45840A2E3976}">
      <dsp:nvSpPr>
        <dsp:cNvPr id="0" name=""/>
        <dsp:cNvSpPr/>
      </dsp:nvSpPr>
      <dsp:spPr>
        <a:xfrm>
          <a:off x="5" y="2595059"/>
          <a:ext cx="2086403" cy="82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5" y="2595059"/>
        <a:ext cx="2086403" cy="823336"/>
      </dsp:txXfrm>
    </dsp:sp>
    <dsp:sp modelId="{A1ADC15D-AE14-4BA7-A1A0-A23D67D6C78F}">
      <dsp:nvSpPr>
        <dsp:cNvPr id="0" name=""/>
        <dsp:cNvSpPr/>
      </dsp:nvSpPr>
      <dsp:spPr>
        <a:xfrm rot="17860233">
          <a:off x="1605127" y="2195770"/>
          <a:ext cx="1797125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797125" y="151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 rot="17860233">
        <a:off x="2458761" y="2166003"/>
        <a:ext cx="89856" cy="89856"/>
      </dsp:txXfrm>
    </dsp:sp>
    <dsp:sp modelId="{5739F42D-64B5-469E-A242-14582E7EC8CB}">
      <dsp:nvSpPr>
        <dsp:cNvPr id="0" name=""/>
        <dsp:cNvSpPr/>
      </dsp:nvSpPr>
      <dsp:spPr>
        <a:xfrm>
          <a:off x="2920970" y="1102081"/>
          <a:ext cx="2086403" cy="626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D/D/S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920970" y="1102081"/>
        <a:ext cx="2086403" cy="626108"/>
      </dsp:txXfrm>
    </dsp:sp>
    <dsp:sp modelId="{69F1DBB3-3EDE-4022-A557-593002CC669B}">
      <dsp:nvSpPr>
        <dsp:cNvPr id="0" name=""/>
        <dsp:cNvSpPr/>
      </dsp:nvSpPr>
      <dsp:spPr>
        <a:xfrm rot="18807723">
          <a:off x="4815707" y="954263"/>
          <a:ext cx="1228140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228140" y="151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807723">
        <a:off x="5399073" y="938721"/>
        <a:ext cx="61407" cy="61407"/>
      </dsp:txXfrm>
    </dsp:sp>
    <dsp:sp modelId="{5B4B6498-4D4D-41A4-B3DC-046F8423CAC4}">
      <dsp:nvSpPr>
        <dsp:cNvPr id="0" name=""/>
        <dsp:cNvSpPr/>
      </dsp:nvSpPr>
      <dsp:spPr>
        <a:xfrm>
          <a:off x="5852179" y="217195"/>
          <a:ext cx="2086403" cy="61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TIENE VARIOS SERVIDORES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5852179" y="217195"/>
        <a:ext cx="2086403" cy="613037"/>
      </dsp:txXfrm>
    </dsp:sp>
    <dsp:sp modelId="{9FB03D67-B31B-487F-8AD9-D60A2430AC39}">
      <dsp:nvSpPr>
        <dsp:cNvPr id="0" name=""/>
        <dsp:cNvSpPr/>
      </dsp:nvSpPr>
      <dsp:spPr>
        <a:xfrm rot="20994278">
          <a:off x="5000812" y="1325680"/>
          <a:ext cx="847685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847685" y="151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0994278">
        <a:off x="5403462" y="1319649"/>
        <a:ext cx="42384" cy="42384"/>
      </dsp:txXfrm>
    </dsp:sp>
    <dsp:sp modelId="{D88C6B43-C1E1-4905-A254-4A72FCD383B8}">
      <dsp:nvSpPr>
        <dsp:cNvPr id="0" name=""/>
        <dsp:cNvSpPr/>
      </dsp:nvSpPr>
      <dsp:spPr>
        <a:xfrm>
          <a:off x="5841935" y="928262"/>
          <a:ext cx="2086403" cy="676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CADA UNO DA SERVICIO  A LOS CLIENTES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5841935" y="928262"/>
        <a:ext cx="2086403" cy="676568"/>
      </dsp:txXfrm>
    </dsp:sp>
    <dsp:sp modelId="{179C36CB-37FC-421C-84E7-0213A50E7EA2}">
      <dsp:nvSpPr>
        <dsp:cNvPr id="0" name=""/>
        <dsp:cNvSpPr/>
      </dsp:nvSpPr>
      <dsp:spPr>
        <a:xfrm rot="2630075">
          <a:off x="4846176" y="1800616"/>
          <a:ext cx="1156956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156956" y="151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630075">
        <a:off x="5395731" y="1786853"/>
        <a:ext cx="57847" cy="57847"/>
      </dsp:txXfrm>
    </dsp:sp>
    <dsp:sp modelId="{0CF3B9B0-2822-4349-8722-3A67A64E8B89}">
      <dsp:nvSpPr>
        <dsp:cNvPr id="0" name=""/>
        <dsp:cNvSpPr/>
      </dsp:nvSpPr>
      <dsp:spPr>
        <a:xfrm>
          <a:off x="5841935" y="1761311"/>
          <a:ext cx="2086403" cy="910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PARA SU ANALISIS  PUEDE HACERSE UNA , SIMULACIÒN DEL SISTEMA DE LA LINEA DE ESPERA.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5841935" y="1761311"/>
        <a:ext cx="2086403" cy="910214"/>
      </dsp:txXfrm>
    </dsp:sp>
    <dsp:sp modelId="{E3E3DD7D-CD37-47B6-BF5E-27A2C481B367}">
      <dsp:nvSpPr>
        <dsp:cNvPr id="0" name=""/>
        <dsp:cNvSpPr/>
      </dsp:nvSpPr>
      <dsp:spPr>
        <a:xfrm rot="3302683">
          <a:off x="1790518" y="3559425"/>
          <a:ext cx="1385699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385699" y="151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302683">
        <a:off x="2448725" y="3539944"/>
        <a:ext cx="69284" cy="69284"/>
      </dsp:txXfrm>
    </dsp:sp>
    <dsp:sp modelId="{8E2E3B78-A273-4AA1-A4B2-9E08825FEFDE}">
      <dsp:nvSpPr>
        <dsp:cNvPr id="0" name=""/>
        <dsp:cNvSpPr/>
      </dsp:nvSpPr>
      <dsp:spPr>
        <a:xfrm>
          <a:off x="2880327" y="3820393"/>
          <a:ext cx="2086403" cy="644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M/M/S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880327" y="3820393"/>
        <a:ext cx="2086403" cy="644104"/>
      </dsp:txXfrm>
    </dsp:sp>
    <dsp:sp modelId="{91CCFE20-A767-4311-AC95-FFDA7D0C1773}">
      <dsp:nvSpPr>
        <dsp:cNvPr id="0" name=""/>
        <dsp:cNvSpPr/>
      </dsp:nvSpPr>
      <dsp:spPr>
        <a:xfrm rot="18707410">
          <a:off x="4747671" y="3637684"/>
          <a:ext cx="1313323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313323" y="151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707410">
        <a:off x="5371500" y="3620012"/>
        <a:ext cx="65666" cy="65666"/>
      </dsp:txXfrm>
    </dsp:sp>
    <dsp:sp modelId="{D3459526-7B50-4D8E-807B-821C91EF82C0}">
      <dsp:nvSpPr>
        <dsp:cNvPr id="0" name=""/>
        <dsp:cNvSpPr/>
      </dsp:nvSpPr>
      <dsp:spPr>
        <a:xfrm>
          <a:off x="5841935" y="2828006"/>
          <a:ext cx="2086403" cy="670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TIENE S SERVIDORES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5841935" y="2828006"/>
        <a:ext cx="2086403" cy="670476"/>
      </dsp:txXfrm>
    </dsp:sp>
    <dsp:sp modelId="{C53D06EB-3FE7-413E-8384-D2139EAF4BED}">
      <dsp:nvSpPr>
        <dsp:cNvPr id="0" name=""/>
        <dsp:cNvSpPr/>
      </dsp:nvSpPr>
      <dsp:spPr>
        <a:xfrm rot="21531968">
          <a:off x="4966645" y="4118623"/>
          <a:ext cx="875376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875376" y="151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531968">
        <a:off x="5382449" y="4111900"/>
        <a:ext cx="43768" cy="43768"/>
      </dsp:txXfrm>
    </dsp:sp>
    <dsp:sp modelId="{50AA00B6-823C-4862-B9A4-11FA950E5CEA}">
      <dsp:nvSpPr>
        <dsp:cNvPr id="0" name=""/>
        <dsp:cNvSpPr/>
      </dsp:nvSpPr>
      <dsp:spPr>
        <a:xfrm>
          <a:off x="5841935" y="3606214"/>
          <a:ext cx="2086403" cy="1037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ATENDERA  A LOS CLIENTES CON LA MISMA TASA PROMEDIO  DE SERVICIO </a:t>
          </a:r>
          <a:r>
            <a:rPr lang="es-ES" sz="1600" kern="1200" dirty="0" smtClean="0">
              <a:latin typeface="Arial" pitchFamily="34" charset="0"/>
              <a:ea typeface="Cambria Math"/>
              <a:cs typeface="Arial" pitchFamily="34" charset="0"/>
            </a:rPr>
            <a:t>𝜇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5841935" y="3606214"/>
        <a:ext cx="2086403" cy="1037818"/>
      </dsp:txXfrm>
    </dsp:sp>
    <dsp:sp modelId="{5EA047D2-2938-444D-B3C6-DC7D1A8DE17E}">
      <dsp:nvSpPr>
        <dsp:cNvPr id="0" name=""/>
        <dsp:cNvSpPr/>
      </dsp:nvSpPr>
      <dsp:spPr>
        <a:xfrm rot="3362465">
          <a:off x="4620939" y="4777061"/>
          <a:ext cx="1566786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566786" y="151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362465">
        <a:off x="5365163" y="4753052"/>
        <a:ext cx="78339" cy="78339"/>
      </dsp:txXfrm>
    </dsp:sp>
    <dsp:sp modelId="{762D5126-FF5B-461B-B764-0F45D62F58A5}">
      <dsp:nvSpPr>
        <dsp:cNvPr id="0" name=""/>
        <dsp:cNvSpPr/>
      </dsp:nvSpPr>
      <dsp:spPr>
        <a:xfrm>
          <a:off x="5841935" y="4691310"/>
          <a:ext cx="2086403" cy="1501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EL SISTEMA DE LA LINEA  DE ESPERA SERA ESTABLE  CUANDO </a:t>
          </a:r>
          <a:r>
            <a:rPr lang="es-ES" sz="1200" kern="1200" dirty="0" smtClean="0">
              <a:latin typeface="Arial" pitchFamily="34" charset="0"/>
              <a:ea typeface="Cambria Math"/>
              <a:cs typeface="Arial" pitchFamily="34" charset="0"/>
            </a:rPr>
            <a:t>𝜆 SEA MENOR AL PRODUCTO DE S POR </a:t>
          </a:r>
          <a:r>
            <a:rPr lang="es-ES" sz="1600" kern="1200" dirty="0" smtClean="0">
              <a:latin typeface="Arial" pitchFamily="34" charset="0"/>
              <a:ea typeface="Cambria Math"/>
              <a:cs typeface="Arial" pitchFamily="34" charset="0"/>
            </a:rPr>
            <a:t>𝜇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5841935" y="4691310"/>
        <a:ext cx="2086403" cy="150137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CDF29-60D2-48BC-969B-120A37D58D5E}">
      <dsp:nvSpPr>
        <dsp:cNvPr id="0" name=""/>
        <dsp:cNvSpPr/>
      </dsp:nvSpPr>
      <dsp:spPr>
        <a:xfrm>
          <a:off x="150413" y="3377632"/>
          <a:ext cx="2147863" cy="107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LINEA DE ESPERA DE  COSTO MINIMO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150413" y="3377632"/>
        <a:ext cx="2147863" cy="1073931"/>
      </dsp:txXfrm>
    </dsp:sp>
    <dsp:sp modelId="{32F7C4DE-8463-46C6-86B9-7D2980960EB7}">
      <dsp:nvSpPr>
        <dsp:cNvPr id="0" name=""/>
        <dsp:cNvSpPr/>
      </dsp:nvSpPr>
      <dsp:spPr>
        <a:xfrm rot="17965348">
          <a:off x="1853393" y="3136756"/>
          <a:ext cx="1748912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748912" y="161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 rot="17965348">
        <a:off x="2684127" y="3109205"/>
        <a:ext cx="87445" cy="87445"/>
      </dsp:txXfrm>
    </dsp:sp>
    <dsp:sp modelId="{7D2A9BF9-D4F4-489F-BB0C-8DEDF9F7C7A5}">
      <dsp:nvSpPr>
        <dsp:cNvPr id="0" name=""/>
        <dsp:cNvSpPr/>
      </dsp:nvSpPr>
      <dsp:spPr>
        <a:xfrm>
          <a:off x="3157422" y="1854292"/>
          <a:ext cx="2147863" cy="107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CUANDO EN UN SISTEMA DE LINEA SE CONOCE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3157422" y="1854292"/>
        <a:ext cx="2147863" cy="1073931"/>
      </dsp:txXfrm>
    </dsp:sp>
    <dsp:sp modelId="{34D366D1-7172-41A3-BA16-32E259614869}">
      <dsp:nvSpPr>
        <dsp:cNvPr id="0" name=""/>
        <dsp:cNvSpPr/>
      </dsp:nvSpPr>
      <dsp:spPr>
        <a:xfrm rot="17692822">
          <a:off x="4713829" y="1448820"/>
          <a:ext cx="2042059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2042059" y="161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7692822">
        <a:off x="5683807" y="1413940"/>
        <a:ext cx="102102" cy="102102"/>
      </dsp:txXfrm>
    </dsp:sp>
    <dsp:sp modelId="{56A2802B-1683-49D9-AB8C-4FB64C03F4DC}">
      <dsp:nvSpPr>
        <dsp:cNvPr id="0" name=""/>
        <dsp:cNvSpPr/>
      </dsp:nvSpPr>
      <dsp:spPr>
        <a:xfrm>
          <a:off x="6164431" y="1759"/>
          <a:ext cx="2147863" cy="107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EL COSTO DE LA ESPERA, ES POSIBLE MINIMIZAR EL COSTO TOTAL.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164431" y="1759"/>
        <a:ext cx="2147863" cy="1073931"/>
      </dsp:txXfrm>
    </dsp:sp>
    <dsp:sp modelId="{B648FBBE-E320-4117-8AE4-7BB964F0D32C}">
      <dsp:nvSpPr>
        <dsp:cNvPr id="0" name=""/>
        <dsp:cNvSpPr/>
      </dsp:nvSpPr>
      <dsp:spPr>
        <a:xfrm rot="19457599">
          <a:off x="5205838" y="2066330"/>
          <a:ext cx="1058040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058040" y="161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9457599">
        <a:off x="5708407" y="2056051"/>
        <a:ext cx="52902" cy="52902"/>
      </dsp:txXfrm>
    </dsp:sp>
    <dsp:sp modelId="{54067BA9-602D-4F1E-ACEA-C0472AA821CE}">
      <dsp:nvSpPr>
        <dsp:cNvPr id="0" name=""/>
        <dsp:cNvSpPr/>
      </dsp:nvSpPr>
      <dsp:spPr>
        <a:xfrm>
          <a:off x="6164431" y="1236781"/>
          <a:ext cx="2147863" cy="107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BUSCANDO OPTIMIZAR  LAS OPERACIONES DE LA EMPRESA(LA TAZA OPTIMA DE SERVICIO).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6164431" y="1236781"/>
        <a:ext cx="2147863" cy="1073931"/>
      </dsp:txXfrm>
    </dsp:sp>
    <dsp:sp modelId="{884F116F-C664-419F-ADFC-37F84863AA57}">
      <dsp:nvSpPr>
        <dsp:cNvPr id="0" name=""/>
        <dsp:cNvSpPr/>
      </dsp:nvSpPr>
      <dsp:spPr>
        <a:xfrm rot="2142401">
          <a:off x="5205838" y="2683841"/>
          <a:ext cx="1058040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058040" y="161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2401">
        <a:off x="5708407" y="2673562"/>
        <a:ext cx="52902" cy="52902"/>
      </dsp:txXfrm>
    </dsp:sp>
    <dsp:sp modelId="{F3F57203-AFEF-4DDE-B10E-08AF01BA911A}">
      <dsp:nvSpPr>
        <dsp:cNvPr id="0" name=""/>
        <dsp:cNvSpPr/>
      </dsp:nvSpPr>
      <dsp:spPr>
        <a:xfrm>
          <a:off x="6164431" y="2471803"/>
          <a:ext cx="2147863" cy="107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ESTO SUCEDE EN LOS SISTEMAS DE CARGA DE MERCANCIAS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164431" y="2471803"/>
        <a:ext cx="2147863" cy="1073931"/>
      </dsp:txXfrm>
    </dsp:sp>
    <dsp:sp modelId="{54C77B45-956B-4CEE-B778-4990B5B87AD3}">
      <dsp:nvSpPr>
        <dsp:cNvPr id="0" name=""/>
        <dsp:cNvSpPr/>
      </dsp:nvSpPr>
      <dsp:spPr>
        <a:xfrm rot="3907178">
          <a:off x="4713829" y="3301352"/>
          <a:ext cx="2042059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2042059" y="161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3907178">
        <a:off x="5683807" y="3266472"/>
        <a:ext cx="102102" cy="102102"/>
      </dsp:txXfrm>
    </dsp:sp>
    <dsp:sp modelId="{B8F14CF1-DC5E-48C4-8366-DF50F202B6B5}">
      <dsp:nvSpPr>
        <dsp:cNvPr id="0" name=""/>
        <dsp:cNvSpPr/>
      </dsp:nvSpPr>
      <dsp:spPr>
        <a:xfrm>
          <a:off x="6164431" y="3706824"/>
          <a:ext cx="2326114" cy="107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COMO: BARCOS, AVIONES,CONTENEDORES, VAGONES Y CAMIONES DE CARGA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6164431" y="3706824"/>
        <a:ext cx="2326114" cy="1073931"/>
      </dsp:txXfrm>
    </dsp:sp>
    <dsp:sp modelId="{56D5CA60-2EB3-49CD-96A8-097515D83FF4}">
      <dsp:nvSpPr>
        <dsp:cNvPr id="0" name=""/>
        <dsp:cNvSpPr/>
      </dsp:nvSpPr>
      <dsp:spPr>
        <a:xfrm rot="3634652">
          <a:off x="1853393" y="4660096"/>
          <a:ext cx="1748912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748912" y="161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 rot="3634652">
        <a:off x="2684127" y="4632545"/>
        <a:ext cx="87445" cy="87445"/>
      </dsp:txXfrm>
    </dsp:sp>
    <dsp:sp modelId="{4F389857-13AA-4815-B26F-98D9F6F9912C}">
      <dsp:nvSpPr>
        <dsp:cNvPr id="0" name=""/>
        <dsp:cNvSpPr/>
      </dsp:nvSpPr>
      <dsp:spPr>
        <a:xfrm>
          <a:off x="3157422" y="4900972"/>
          <a:ext cx="2147863" cy="1073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POR LAS CARATERISTICAS DEL SISTEMA PUEDE APLICARSE  EL  MODELO M/G/1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157422" y="4900972"/>
        <a:ext cx="2147863" cy="1073931"/>
      </dsp:txXfrm>
    </dsp:sp>
    <dsp:sp modelId="{6863974A-F436-4A24-9B5F-BECF7FD8833B}">
      <dsp:nvSpPr>
        <dsp:cNvPr id="0" name=""/>
        <dsp:cNvSpPr/>
      </dsp:nvSpPr>
      <dsp:spPr>
        <a:xfrm>
          <a:off x="5305286" y="5421766"/>
          <a:ext cx="859145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859145" y="161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13380" y="5416459"/>
        <a:ext cx="42957" cy="42957"/>
      </dsp:txXfrm>
    </dsp:sp>
    <dsp:sp modelId="{A2E00E0E-A10D-4CAE-AAAF-BDC6676EA356}">
      <dsp:nvSpPr>
        <dsp:cNvPr id="0" name=""/>
        <dsp:cNvSpPr/>
      </dsp:nvSpPr>
      <dsp:spPr>
        <a:xfrm>
          <a:off x="6164431" y="4941846"/>
          <a:ext cx="2147863" cy="992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TIEMPO DE SRVICIO SE COMPORTA  A LA CURVA NORMAL DE PROBABILIDAD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164431" y="4941846"/>
        <a:ext cx="2147863" cy="9921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2903570" y="2427867"/>
          <a:ext cx="2199090" cy="2468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2903570" y="2427867"/>
        <a:ext cx="2199090" cy="2468699"/>
      </dsp:txXfrm>
    </dsp:sp>
    <dsp:sp modelId="{B6553875-556E-4E4C-A8C9-49839B39CB19}">
      <dsp:nvSpPr>
        <dsp:cNvPr id="0" name=""/>
        <dsp:cNvSpPr/>
      </dsp:nvSpPr>
      <dsp:spPr>
        <a:xfrm rot="8817005">
          <a:off x="1592361" y="4755900"/>
          <a:ext cx="1642932" cy="10455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356676" y="4712517"/>
          <a:ext cx="1620179" cy="1590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UNA ESPERA DEMASIADA LARGA EN UNA FILA PARA SER ATENDIDO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356676" y="4712517"/>
        <a:ext cx="1620179" cy="1590322"/>
      </dsp:txXfrm>
    </dsp:sp>
    <dsp:sp modelId="{761A4438-E013-4A2E-9B21-8EE05DD75E2B}">
      <dsp:nvSpPr>
        <dsp:cNvPr id="0" name=""/>
        <dsp:cNvSpPr/>
      </dsp:nvSpPr>
      <dsp:spPr>
        <a:xfrm rot="11421614">
          <a:off x="1594569" y="2762555"/>
          <a:ext cx="1185574" cy="10238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325D-3018-4C26-88A0-A27F62EFFBE6}">
      <dsp:nvSpPr>
        <dsp:cNvPr id="0" name=""/>
        <dsp:cNvSpPr/>
      </dsp:nvSpPr>
      <dsp:spPr>
        <a:xfrm>
          <a:off x="314913" y="2368893"/>
          <a:ext cx="1539363" cy="1519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ES LA CAUSA  DE QUE LOS CLIENTES PREFIERAN  CAMBIAR A LA EMPRESA.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14913" y="2368893"/>
        <a:ext cx="1539363" cy="1519536"/>
      </dsp:txXfrm>
    </dsp:sp>
    <dsp:sp modelId="{D2030FD1-7358-4E44-A98D-1ED84A14DF89}">
      <dsp:nvSpPr>
        <dsp:cNvPr id="0" name=""/>
        <dsp:cNvSpPr/>
      </dsp:nvSpPr>
      <dsp:spPr>
        <a:xfrm rot="14518298">
          <a:off x="2667711" y="1479631"/>
          <a:ext cx="1219133" cy="10661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1622285" y="432048"/>
          <a:ext cx="1978112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  POR LA COMPETENCIA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622285" y="432048"/>
        <a:ext cx="1978112" cy="1231490"/>
      </dsp:txXfrm>
    </dsp:sp>
    <dsp:sp modelId="{EC3E61E9-8707-47F8-9A4A-4FD24A8DB58D}">
      <dsp:nvSpPr>
        <dsp:cNvPr id="0" name=""/>
        <dsp:cNvSpPr/>
      </dsp:nvSpPr>
      <dsp:spPr>
        <a:xfrm rot="18431151">
          <a:off x="4603098" y="1615674"/>
          <a:ext cx="1941222" cy="90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714418" y="470201"/>
          <a:ext cx="2486379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DEBIDO A QUE EL NEGOCIO NO  TIENE CAPACIDAD ILIMIITADA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4714418" y="470201"/>
        <a:ext cx="2486379" cy="1231490"/>
      </dsp:txXfrm>
    </dsp:sp>
    <dsp:sp modelId="{10F5F9E0-0418-4315-9992-F5769538C182}">
      <dsp:nvSpPr>
        <dsp:cNvPr id="0" name=""/>
        <dsp:cNvSpPr/>
      </dsp:nvSpPr>
      <dsp:spPr>
        <a:xfrm rot="21260941">
          <a:off x="5205866" y="2914888"/>
          <a:ext cx="1936482" cy="10650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210392" y="2376273"/>
          <a:ext cx="1854501" cy="1951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PARA ATENDER AL TOTAL DE SUS CLIENTES</a:t>
          </a:r>
          <a:endParaRPr lang="es-ES" sz="1400" kern="1200" dirty="0"/>
        </a:p>
      </dsp:txBody>
      <dsp:txXfrm>
        <a:off x="6210392" y="2376273"/>
        <a:ext cx="1854501" cy="1951567"/>
      </dsp:txXfrm>
    </dsp:sp>
    <dsp:sp modelId="{F6447AE8-7010-4740-BA3A-171D21F251E7}">
      <dsp:nvSpPr>
        <dsp:cNvPr id="0" name=""/>
        <dsp:cNvSpPr/>
      </dsp:nvSpPr>
      <dsp:spPr>
        <a:xfrm rot="2295524">
          <a:off x="4409598" y="5022385"/>
          <a:ext cx="1298186" cy="8618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5472630" y="4752539"/>
          <a:ext cx="2025540" cy="1734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CUALQUIER EMPRESA QUE  DESEE TENER ÉXITO,DEBERA  TENER EN CUENTA ESTE ASPECTO.</a:t>
          </a:r>
        </a:p>
      </dsp:txBody>
      <dsp:txXfrm>
        <a:off x="5472630" y="4752539"/>
        <a:ext cx="2025540" cy="17343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2995262" y="2427867"/>
          <a:ext cx="2199090" cy="2468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2995262" y="2427867"/>
        <a:ext cx="2199090" cy="2468699"/>
      </dsp:txXfrm>
    </dsp:sp>
    <dsp:sp modelId="{B6553875-556E-4E4C-A8C9-49839B39CB19}">
      <dsp:nvSpPr>
        <dsp:cNvPr id="0" name=""/>
        <dsp:cNvSpPr/>
      </dsp:nvSpPr>
      <dsp:spPr>
        <a:xfrm rot="8817005">
          <a:off x="1684053" y="4770073"/>
          <a:ext cx="1642932" cy="10172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264984" y="4712517"/>
          <a:ext cx="1986948" cy="1590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LOS COROLARIOS  DE UN SERVICIO SEÑALAN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64984" y="4712517"/>
        <a:ext cx="1986948" cy="1590322"/>
      </dsp:txXfrm>
    </dsp:sp>
    <dsp:sp modelId="{761A4438-E013-4A2E-9B21-8EE05DD75E2B}">
      <dsp:nvSpPr>
        <dsp:cNvPr id="0" name=""/>
        <dsp:cNvSpPr/>
      </dsp:nvSpPr>
      <dsp:spPr>
        <a:xfrm rot="10800000">
          <a:off x="1687158" y="2868584"/>
          <a:ext cx="1171772" cy="10238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325D-3018-4C26-88A0-A27F62EFFBE6}">
      <dsp:nvSpPr>
        <dsp:cNvPr id="0" name=""/>
        <dsp:cNvSpPr/>
      </dsp:nvSpPr>
      <dsp:spPr>
        <a:xfrm>
          <a:off x="288047" y="2520281"/>
          <a:ext cx="1776502" cy="1519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LA ESPERA DE LA FILA  NO DEBE EXCEDERSE DE 5 MIN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88047" y="2520281"/>
        <a:ext cx="1776502" cy="1519536"/>
      </dsp:txXfrm>
    </dsp:sp>
    <dsp:sp modelId="{D2030FD1-7358-4E44-A98D-1ED84A14DF89}">
      <dsp:nvSpPr>
        <dsp:cNvPr id="0" name=""/>
        <dsp:cNvSpPr/>
      </dsp:nvSpPr>
      <dsp:spPr>
        <a:xfrm rot="14518298">
          <a:off x="2595693" y="1479631"/>
          <a:ext cx="1219133" cy="10661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1584178" y="432048"/>
          <a:ext cx="2237710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EMPRESAS COMO WALT DISNEY HAN MODIFICADO SUS SERVICIOS EN LAS FILAS DE ESPERA  Y MEJORA DEL SERVICIO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584178" y="432048"/>
        <a:ext cx="2237710" cy="1231490"/>
      </dsp:txXfrm>
    </dsp:sp>
    <dsp:sp modelId="{EC3E61E9-8707-47F8-9A4A-4FD24A8DB58D}">
      <dsp:nvSpPr>
        <dsp:cNvPr id="0" name=""/>
        <dsp:cNvSpPr/>
      </dsp:nvSpPr>
      <dsp:spPr>
        <a:xfrm rot="18431151">
          <a:off x="4694790" y="1615674"/>
          <a:ext cx="1941222" cy="90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609764" y="470201"/>
          <a:ext cx="2879071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LAS EMPRESAS LIDERES EN EL AMBITO DE SERVICIOS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4609764" y="470201"/>
        <a:ext cx="2879071" cy="1231490"/>
      </dsp:txXfrm>
    </dsp:sp>
    <dsp:sp modelId="{10F5F9E0-0418-4315-9992-F5769538C182}">
      <dsp:nvSpPr>
        <dsp:cNvPr id="0" name=""/>
        <dsp:cNvSpPr/>
      </dsp:nvSpPr>
      <dsp:spPr>
        <a:xfrm rot="21597703">
          <a:off x="5301448" y="3009107"/>
          <a:ext cx="1891989" cy="10650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264706" y="2944962"/>
          <a:ext cx="1854501" cy="1087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HAN PRESTADO ATENCION  A LAS FILAS DE ESPERA DE LA CLIENTELA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264706" y="2944962"/>
        <a:ext cx="1854501" cy="1087480"/>
      </dsp:txXfrm>
    </dsp:sp>
    <dsp:sp modelId="{F6447AE8-7010-4740-BA3A-171D21F251E7}">
      <dsp:nvSpPr>
        <dsp:cNvPr id="0" name=""/>
        <dsp:cNvSpPr/>
      </dsp:nvSpPr>
      <dsp:spPr>
        <a:xfrm rot="2108851">
          <a:off x="4659773" y="4779976"/>
          <a:ext cx="1368964" cy="8618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5751334" y="4752529"/>
          <a:ext cx="2025540" cy="1578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PUES ES IMPORTANTE EL SERVICIO DEL MISMO</a:t>
          </a:r>
          <a:endParaRPr lang="es-ES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5751334" y="4752529"/>
        <a:ext cx="2025540" cy="15780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2995262" y="2427867"/>
          <a:ext cx="2199090" cy="2468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2995262" y="2427867"/>
        <a:ext cx="2199090" cy="2468699"/>
      </dsp:txXfrm>
    </dsp:sp>
    <dsp:sp modelId="{B6553875-556E-4E4C-A8C9-49839B39CB19}">
      <dsp:nvSpPr>
        <dsp:cNvPr id="0" name=""/>
        <dsp:cNvSpPr/>
      </dsp:nvSpPr>
      <dsp:spPr>
        <a:xfrm rot="8770196">
          <a:off x="1699366" y="4797686"/>
          <a:ext cx="1643842" cy="10172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288039" y="4752530"/>
          <a:ext cx="1986948" cy="1590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 SISTEMA UNIILINEA DISMINUYE  LOS TIEMPOS DE ESPERA DEL CLIENTE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88039" y="4752530"/>
        <a:ext cx="1986948" cy="1590322"/>
      </dsp:txXfrm>
    </dsp:sp>
    <dsp:sp modelId="{761A4438-E013-4A2E-9B21-8EE05DD75E2B}">
      <dsp:nvSpPr>
        <dsp:cNvPr id="0" name=""/>
        <dsp:cNvSpPr/>
      </dsp:nvSpPr>
      <dsp:spPr>
        <a:xfrm rot="10800000">
          <a:off x="1687158" y="2868584"/>
          <a:ext cx="1171772" cy="10238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325D-3018-4C26-88A0-A27F62EFFBE6}">
      <dsp:nvSpPr>
        <dsp:cNvPr id="0" name=""/>
        <dsp:cNvSpPr/>
      </dsp:nvSpPr>
      <dsp:spPr>
        <a:xfrm>
          <a:off x="288047" y="2520281"/>
          <a:ext cx="1776502" cy="1519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NO PRESENTAN PROBLEMA PARA SU IMPLANTACIÒN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88047" y="2520281"/>
        <a:ext cx="1776502" cy="1519536"/>
      </dsp:txXfrm>
    </dsp:sp>
    <dsp:sp modelId="{D2030FD1-7358-4E44-A98D-1ED84A14DF89}">
      <dsp:nvSpPr>
        <dsp:cNvPr id="0" name=""/>
        <dsp:cNvSpPr/>
      </dsp:nvSpPr>
      <dsp:spPr>
        <a:xfrm rot="14518298">
          <a:off x="2595693" y="1479631"/>
          <a:ext cx="1219133" cy="10661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1584178" y="432048"/>
          <a:ext cx="2237710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LOS  CLIENTES  INGRESAN AL BANCO, A LOS QUE SE LES PUEDE FORMAR  EN LA LINEA UNICA DE ESPERA.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584178" y="432048"/>
        <a:ext cx="2237710" cy="1231490"/>
      </dsp:txXfrm>
    </dsp:sp>
    <dsp:sp modelId="{EC3E61E9-8707-47F8-9A4A-4FD24A8DB58D}">
      <dsp:nvSpPr>
        <dsp:cNvPr id="0" name=""/>
        <dsp:cNvSpPr/>
      </dsp:nvSpPr>
      <dsp:spPr>
        <a:xfrm rot="18431151">
          <a:off x="4694790" y="1615674"/>
          <a:ext cx="1941222" cy="90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609764" y="470201"/>
          <a:ext cx="2879071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LAS EMPRESAS BANCARIAS MANEJAN 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4609764" y="470201"/>
        <a:ext cx="2879071" cy="1231490"/>
      </dsp:txXfrm>
    </dsp:sp>
    <dsp:sp modelId="{10F5F9E0-0418-4315-9992-F5769538C182}">
      <dsp:nvSpPr>
        <dsp:cNvPr id="0" name=""/>
        <dsp:cNvSpPr/>
      </dsp:nvSpPr>
      <dsp:spPr>
        <a:xfrm rot="21597703">
          <a:off x="5301448" y="3009107"/>
          <a:ext cx="1891989" cy="10650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264706" y="2944962"/>
          <a:ext cx="1854501" cy="1087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SISTEMA DE  UNILINEA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264706" y="2944962"/>
        <a:ext cx="1854501" cy="1087480"/>
      </dsp:txXfrm>
    </dsp:sp>
    <dsp:sp modelId="{F6447AE8-7010-4740-BA3A-171D21F251E7}">
      <dsp:nvSpPr>
        <dsp:cNvPr id="0" name=""/>
        <dsp:cNvSpPr/>
      </dsp:nvSpPr>
      <dsp:spPr>
        <a:xfrm rot="2108851">
          <a:off x="4659773" y="4779976"/>
          <a:ext cx="1368964" cy="8618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5751334" y="4752529"/>
          <a:ext cx="2025540" cy="1578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«UNILINEA»: SE TRATA DE UNA SOLA FILA DE ESPERA CON  VARIOS SERVISORES PARA LAS MISMAS.  </a:t>
          </a:r>
          <a:endParaRPr lang="es-ES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5751334" y="4752529"/>
        <a:ext cx="2025540" cy="15780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2995262" y="2427867"/>
          <a:ext cx="2199090" cy="2468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2995262" y="2427867"/>
        <a:ext cx="2199090" cy="2468699"/>
      </dsp:txXfrm>
    </dsp:sp>
    <dsp:sp modelId="{B6553875-556E-4E4C-A8C9-49839B39CB19}">
      <dsp:nvSpPr>
        <dsp:cNvPr id="0" name=""/>
        <dsp:cNvSpPr/>
      </dsp:nvSpPr>
      <dsp:spPr>
        <a:xfrm rot="8770196">
          <a:off x="1699366" y="4797686"/>
          <a:ext cx="1643842" cy="10172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288039" y="4752530"/>
          <a:ext cx="1986948" cy="1590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 SE HACE UNA LINEA  DE ESPERA POR CADA  BOMBA DESPACHADORA COMBUSTIBLE.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88039" y="4752530"/>
        <a:ext cx="1986948" cy="1590322"/>
      </dsp:txXfrm>
    </dsp:sp>
    <dsp:sp modelId="{761A4438-E013-4A2E-9B21-8EE05DD75E2B}">
      <dsp:nvSpPr>
        <dsp:cNvPr id="0" name=""/>
        <dsp:cNvSpPr/>
      </dsp:nvSpPr>
      <dsp:spPr>
        <a:xfrm rot="10800000">
          <a:off x="1687158" y="2868584"/>
          <a:ext cx="1171772" cy="10238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325D-3018-4C26-88A0-A27F62EFFBE6}">
      <dsp:nvSpPr>
        <dsp:cNvPr id="0" name=""/>
        <dsp:cNvSpPr/>
      </dsp:nvSpPr>
      <dsp:spPr>
        <a:xfrm>
          <a:off x="1" y="2520281"/>
          <a:ext cx="2352593" cy="1519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BANCOS,INSTITUCIONES  HAN COLOCADO TEELEVISIÒN U OTROS MEDIOS PARA DISTRAER A LOS CLIENTES. . </a:t>
          </a:r>
        </a:p>
      </dsp:txBody>
      <dsp:txXfrm>
        <a:off x="1" y="2520281"/>
        <a:ext cx="2352593" cy="1519536"/>
      </dsp:txXfrm>
    </dsp:sp>
    <dsp:sp modelId="{D2030FD1-7358-4E44-A98D-1ED84A14DF89}">
      <dsp:nvSpPr>
        <dsp:cNvPr id="0" name=""/>
        <dsp:cNvSpPr/>
      </dsp:nvSpPr>
      <dsp:spPr>
        <a:xfrm rot="14518298">
          <a:off x="2595693" y="1479631"/>
          <a:ext cx="1219133" cy="10661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1584178" y="432048"/>
          <a:ext cx="2237710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TODO AQUELLO QUE CONTRIBUYA  AL QUE EL CLIENTE SE SIENTA MEJOR, ES UN BUEN SERVICIO.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584178" y="432048"/>
        <a:ext cx="2237710" cy="1231490"/>
      </dsp:txXfrm>
    </dsp:sp>
    <dsp:sp modelId="{EC3E61E9-8707-47F8-9A4A-4FD24A8DB58D}">
      <dsp:nvSpPr>
        <dsp:cNvPr id="0" name=""/>
        <dsp:cNvSpPr/>
      </dsp:nvSpPr>
      <dsp:spPr>
        <a:xfrm rot="18431151">
          <a:off x="4694790" y="1615674"/>
          <a:ext cx="1941222" cy="90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609764" y="470201"/>
          <a:ext cx="2879071" cy="12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 EN LAS ESTACIONES DE GASOLINA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4609764" y="470201"/>
        <a:ext cx="2879071" cy="1231490"/>
      </dsp:txXfrm>
    </dsp:sp>
    <dsp:sp modelId="{10F5F9E0-0418-4315-9992-F5769538C182}">
      <dsp:nvSpPr>
        <dsp:cNvPr id="0" name=""/>
        <dsp:cNvSpPr/>
      </dsp:nvSpPr>
      <dsp:spPr>
        <a:xfrm rot="21597703">
          <a:off x="5301448" y="3009107"/>
          <a:ext cx="1891989" cy="10650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264706" y="2944962"/>
          <a:ext cx="1854501" cy="1087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LOS CLIENTES SON LOS AUTOMOVILES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(QUE VAN CARGAR COMBUSTIBLE)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264706" y="2944962"/>
        <a:ext cx="1854501" cy="1087480"/>
      </dsp:txXfrm>
    </dsp:sp>
    <dsp:sp modelId="{F6447AE8-7010-4740-BA3A-171D21F251E7}">
      <dsp:nvSpPr>
        <dsp:cNvPr id="0" name=""/>
        <dsp:cNvSpPr/>
      </dsp:nvSpPr>
      <dsp:spPr>
        <a:xfrm rot="2108851">
          <a:off x="4659773" y="4779976"/>
          <a:ext cx="1368964" cy="8618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5751334" y="4752529"/>
          <a:ext cx="2025540" cy="1578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NO ES FACIL FORMAR UNA SOLA LINEA </a:t>
          </a:r>
        </a:p>
      </dsp:txBody>
      <dsp:txXfrm>
        <a:off x="5751334" y="4752529"/>
        <a:ext cx="2025540" cy="15780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3100359" y="2398095"/>
          <a:ext cx="2276251" cy="2555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3100359" y="2398095"/>
        <a:ext cx="2276251" cy="2555320"/>
      </dsp:txXfrm>
    </dsp:sp>
    <dsp:sp modelId="{B6553875-556E-4E4C-A8C9-49839B39CB19}">
      <dsp:nvSpPr>
        <dsp:cNvPr id="0" name=""/>
        <dsp:cNvSpPr/>
      </dsp:nvSpPr>
      <dsp:spPr>
        <a:xfrm rot="8770196">
          <a:off x="1758993" y="4851066"/>
          <a:ext cx="1701520" cy="10529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298146" y="4804326"/>
          <a:ext cx="2056666" cy="1646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TRABAJABA EN UNA COMPAÑIA. TEL. ESTUDIO LA ESPERA DE LOS CLIENTES QUE SOLICITABAN SER ATENDIDOS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98146" y="4804326"/>
        <a:ext cx="2056666" cy="1646123"/>
      </dsp:txXfrm>
    </dsp:sp>
    <dsp:sp modelId="{761A4438-E013-4A2E-9B21-8EE05DD75E2B}">
      <dsp:nvSpPr>
        <dsp:cNvPr id="0" name=""/>
        <dsp:cNvSpPr/>
      </dsp:nvSpPr>
      <dsp:spPr>
        <a:xfrm rot="10800007">
          <a:off x="1883449" y="2854271"/>
          <a:ext cx="1212889" cy="10597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325D-3018-4C26-88A0-A27F62EFFBE6}">
      <dsp:nvSpPr>
        <dsp:cNvPr id="0" name=""/>
        <dsp:cNvSpPr/>
      </dsp:nvSpPr>
      <dsp:spPr>
        <a:xfrm>
          <a:off x="0" y="2493745"/>
          <a:ext cx="2435140" cy="157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 DESARROLLO EN OTRAS PARTES DEL MUNDO. SU IMPORTANCIA Y SU FRECUENTE APLICACIÓN EN DIFERENTES AREAS DE LA SOCIEDAD</a:t>
          </a:r>
          <a:r>
            <a:rPr lang="es-ES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s-ES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0" y="2493745"/>
        <a:ext cx="2435140" cy="1572853"/>
      </dsp:txXfrm>
    </dsp:sp>
    <dsp:sp modelId="{D2030FD1-7358-4E44-A98D-1ED84A14DF89}">
      <dsp:nvSpPr>
        <dsp:cNvPr id="0" name=""/>
        <dsp:cNvSpPr/>
      </dsp:nvSpPr>
      <dsp:spPr>
        <a:xfrm rot="13643139">
          <a:off x="1993438" y="1304752"/>
          <a:ext cx="1709277" cy="11035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0" y="332186"/>
          <a:ext cx="3497476" cy="1274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LA SEGUNDA GUERRA MUNDIAL ,SU ESTUDIO  TUVO UN GRAN AUGE THIERAUF Y GROSSE (1990)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0" y="332186"/>
        <a:ext cx="3497476" cy="1274700"/>
      </dsp:txXfrm>
    </dsp:sp>
    <dsp:sp modelId="{EC3E61E9-8707-47F8-9A4A-4FD24A8DB58D}">
      <dsp:nvSpPr>
        <dsp:cNvPr id="0" name=""/>
        <dsp:cNvSpPr/>
      </dsp:nvSpPr>
      <dsp:spPr>
        <a:xfrm rot="18431151">
          <a:off x="4859519" y="1557404"/>
          <a:ext cx="2009335" cy="9414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771510" y="371739"/>
          <a:ext cx="2980091" cy="1274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TEORIA 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LINEAS DE COLAS/TEORIA DE COLAS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4771510" y="371739"/>
        <a:ext cx="2980091" cy="1274700"/>
      </dsp:txXfrm>
    </dsp:sp>
    <dsp:sp modelId="{10F5F9E0-0418-4315-9992-F5769538C182}">
      <dsp:nvSpPr>
        <dsp:cNvPr id="0" name=""/>
        <dsp:cNvSpPr/>
      </dsp:nvSpPr>
      <dsp:spPr>
        <a:xfrm rot="21597703">
          <a:off x="5487464" y="2999730"/>
          <a:ext cx="1958374" cy="11023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484520" y="2933334"/>
          <a:ext cx="1919572" cy="1125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INICIO SIGLO XX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484520" y="2933334"/>
        <a:ext cx="1919572" cy="1125637"/>
      </dsp:txXfrm>
    </dsp:sp>
    <dsp:sp modelId="{F6447AE8-7010-4740-BA3A-171D21F251E7}">
      <dsp:nvSpPr>
        <dsp:cNvPr id="0" name=""/>
        <dsp:cNvSpPr/>
      </dsp:nvSpPr>
      <dsp:spPr>
        <a:xfrm rot="2108851">
          <a:off x="4823273" y="4758195"/>
          <a:ext cx="1416997" cy="8920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5953135" y="4804324"/>
          <a:ext cx="2096612" cy="163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ING. DANES A.K. ERLANG</a:t>
          </a:r>
        </a:p>
      </dsp:txBody>
      <dsp:txXfrm>
        <a:off x="5953135" y="4804324"/>
        <a:ext cx="2096612" cy="16333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3292222" y="2390652"/>
          <a:ext cx="1964364" cy="2576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292222" y="2390652"/>
        <a:ext cx="1964364" cy="2576975"/>
      </dsp:txXfrm>
    </dsp:sp>
    <dsp:sp modelId="{B6553875-556E-4E4C-A8C9-49839B39CB19}">
      <dsp:nvSpPr>
        <dsp:cNvPr id="0" name=""/>
        <dsp:cNvSpPr/>
      </dsp:nvSpPr>
      <dsp:spPr>
        <a:xfrm rot="8715262">
          <a:off x="1794463" y="4873159"/>
          <a:ext cx="1838951" cy="1061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300674" y="4967605"/>
          <a:ext cx="2074095" cy="149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NACIMIENTO (CLIENTE ENTRA PARA RECIBIR SERVICIO)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00674" y="4967605"/>
        <a:ext cx="2074095" cy="1496904"/>
      </dsp:txXfrm>
    </dsp:sp>
    <dsp:sp modelId="{4F7A7F1A-79FB-44DE-A32C-72C07C43834C}">
      <dsp:nvSpPr>
        <dsp:cNvPr id="0" name=""/>
        <dsp:cNvSpPr/>
      </dsp:nvSpPr>
      <dsp:spPr>
        <a:xfrm rot="10865109">
          <a:off x="1633804" y="3256578"/>
          <a:ext cx="1647860" cy="10618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F95E9C-2573-4EFE-A8FB-BCC79C4693A4}">
      <dsp:nvSpPr>
        <dsp:cNvPr id="0" name=""/>
        <dsp:cNvSpPr/>
      </dsp:nvSpPr>
      <dsp:spPr>
        <a:xfrm>
          <a:off x="12" y="2562292"/>
          <a:ext cx="2074095" cy="2111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MUERTE(EL CLIENTE SALE DEL ESTABLECIMIENTO UNA VEZ QUE HA SIDO ATENDIDO)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12" y="2562292"/>
        <a:ext cx="2074095" cy="2111053"/>
      </dsp:txXfrm>
    </dsp:sp>
    <dsp:sp modelId="{D2030FD1-7358-4E44-A98D-1ED84A14DF89}">
      <dsp:nvSpPr>
        <dsp:cNvPr id="0" name=""/>
        <dsp:cNvSpPr/>
      </dsp:nvSpPr>
      <dsp:spPr>
        <a:xfrm rot="13981907">
          <a:off x="2075901" y="1341433"/>
          <a:ext cx="1569889" cy="11129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360040" y="307287"/>
          <a:ext cx="3720423" cy="1285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ALGUNOS SISTEMAS DE LINEAS DE ESPERA, SON AMPLIAMENTE UTILIZADOS (GALLAGHER Y WATSON)(1992) 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360040" y="307287"/>
        <a:ext cx="3720423" cy="1285503"/>
      </dsp:txXfrm>
    </dsp:sp>
    <dsp:sp modelId="{EC3E61E9-8707-47F8-9A4A-4FD24A8DB58D}">
      <dsp:nvSpPr>
        <dsp:cNvPr id="0" name=""/>
        <dsp:cNvSpPr/>
      </dsp:nvSpPr>
      <dsp:spPr>
        <a:xfrm rot="18431151">
          <a:off x="4844687" y="1574814"/>
          <a:ext cx="2106641" cy="9494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811947" y="347124"/>
          <a:ext cx="3005346" cy="1285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SISTEMAS DE LINEAS DE ESPERA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>
        <a:off x="4811947" y="347124"/>
        <a:ext cx="3005346" cy="1285503"/>
      </dsp:txXfrm>
    </dsp:sp>
    <dsp:sp modelId="{10F5F9E0-0418-4315-9992-F5769538C182}">
      <dsp:nvSpPr>
        <dsp:cNvPr id="0" name=""/>
        <dsp:cNvSpPr/>
      </dsp:nvSpPr>
      <dsp:spPr>
        <a:xfrm rot="21589538">
          <a:off x="5316160" y="2942040"/>
          <a:ext cx="1378895" cy="11117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182075" y="2487121"/>
          <a:ext cx="2386874" cy="202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 CONJUNTO DE CLIENTES,SERVIDORES Y UN ORDEN EN EL CUAL LOS CLIENTES  SON ATENDIDOS.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182075" y="2487121"/>
        <a:ext cx="2386874" cy="2021788"/>
      </dsp:txXfrm>
    </dsp:sp>
    <dsp:sp modelId="{F6447AE8-7010-4740-BA3A-171D21F251E7}">
      <dsp:nvSpPr>
        <dsp:cNvPr id="0" name=""/>
        <dsp:cNvSpPr/>
      </dsp:nvSpPr>
      <dsp:spPr>
        <a:xfrm rot="2108851">
          <a:off x="4945541" y="4890067"/>
          <a:ext cx="1513246" cy="8996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6003585" y="4817273"/>
          <a:ext cx="2114380" cy="1647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SIENDO UN PROCESO DE  NACIMIENTO-MUERTE</a:t>
          </a:r>
          <a:endParaRPr lang="es-ES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6003585" y="4817273"/>
        <a:ext cx="2114380" cy="16472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6ECCD-C122-4D4A-BC2A-18654CB30FF6}">
      <dsp:nvSpPr>
        <dsp:cNvPr id="0" name=""/>
        <dsp:cNvSpPr/>
      </dsp:nvSpPr>
      <dsp:spPr>
        <a:xfrm>
          <a:off x="3100359" y="2398095"/>
          <a:ext cx="2276251" cy="2555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MODELOS DE LINEAS DE ESPERA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3100359" y="2398095"/>
        <a:ext cx="2276251" cy="2555320"/>
      </dsp:txXfrm>
    </dsp:sp>
    <dsp:sp modelId="{B6553875-556E-4E4C-A8C9-49839B39CB19}">
      <dsp:nvSpPr>
        <dsp:cNvPr id="0" name=""/>
        <dsp:cNvSpPr/>
      </dsp:nvSpPr>
      <dsp:spPr>
        <a:xfrm rot="8770196">
          <a:off x="1758993" y="4851066"/>
          <a:ext cx="1701520" cy="10529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F41DF-2918-4A86-8FD7-EB6E10AE7505}">
      <dsp:nvSpPr>
        <dsp:cNvPr id="0" name=""/>
        <dsp:cNvSpPr/>
      </dsp:nvSpPr>
      <dsp:spPr>
        <a:xfrm>
          <a:off x="298146" y="4804326"/>
          <a:ext cx="2056666" cy="1646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BUSCAN DESCRIBIR EL FUNCIONAMIENTO DE UN SISTEMA  DADO MEDIANTE  ESTIMACION DE PARAMETROS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98146" y="4804326"/>
        <a:ext cx="2056666" cy="1646123"/>
      </dsp:txXfrm>
    </dsp:sp>
    <dsp:sp modelId="{761A4438-E013-4A2E-9B21-8EE05DD75E2B}">
      <dsp:nvSpPr>
        <dsp:cNvPr id="0" name=""/>
        <dsp:cNvSpPr/>
      </dsp:nvSpPr>
      <dsp:spPr>
        <a:xfrm rot="10800007">
          <a:off x="1883449" y="2854271"/>
          <a:ext cx="1212889" cy="10597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325D-3018-4C26-88A0-A27F62EFFBE6}">
      <dsp:nvSpPr>
        <dsp:cNvPr id="0" name=""/>
        <dsp:cNvSpPr/>
      </dsp:nvSpPr>
      <dsp:spPr>
        <a:xfrm>
          <a:off x="0" y="2493745"/>
          <a:ext cx="2435140" cy="1572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  USUAL QUE ESTOS  SE MANEJEN DE UN MODO PROBABILISTICO Y NO DETERMINISTICO</a:t>
          </a:r>
          <a:endParaRPr lang="es-ES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0" y="2493745"/>
        <a:ext cx="2435140" cy="1572853"/>
      </dsp:txXfrm>
    </dsp:sp>
    <dsp:sp modelId="{D2030FD1-7358-4E44-A98D-1ED84A14DF89}">
      <dsp:nvSpPr>
        <dsp:cNvPr id="0" name=""/>
        <dsp:cNvSpPr/>
      </dsp:nvSpPr>
      <dsp:spPr>
        <a:xfrm rot="13643139">
          <a:off x="1993438" y="1304752"/>
          <a:ext cx="1709277" cy="11035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0AA0C4-0234-4504-BAB3-43D8D2F50D3F}">
      <dsp:nvSpPr>
        <dsp:cNvPr id="0" name=""/>
        <dsp:cNvSpPr/>
      </dsp:nvSpPr>
      <dsp:spPr>
        <a:xfrm>
          <a:off x="0" y="332186"/>
          <a:ext cx="3497476" cy="1274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NO SE CONOCE EL MOMENTO EN QUE EL CLIENTE  VA A SOLICITAR UN SERVICIO.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0" y="332186"/>
        <a:ext cx="3497476" cy="1274700"/>
      </dsp:txXfrm>
    </dsp:sp>
    <dsp:sp modelId="{EC3E61E9-8707-47F8-9A4A-4FD24A8DB58D}">
      <dsp:nvSpPr>
        <dsp:cNvPr id="0" name=""/>
        <dsp:cNvSpPr/>
      </dsp:nvSpPr>
      <dsp:spPr>
        <a:xfrm rot="18431151">
          <a:off x="4859519" y="1557404"/>
          <a:ext cx="2009335" cy="9414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CE7ED-8CF8-4259-BCAD-86E2A0B2FDD3}">
      <dsp:nvSpPr>
        <dsp:cNvPr id="0" name=""/>
        <dsp:cNvSpPr/>
      </dsp:nvSpPr>
      <dsp:spPr>
        <a:xfrm>
          <a:off x="4771510" y="371739"/>
          <a:ext cx="2980091" cy="1274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itchFamily="34" charset="0"/>
              <a:cs typeface="Arial" pitchFamily="34" charset="0"/>
            </a:rPr>
            <a:t>MODELOS DE LINEAS DE ESPERA</a:t>
          </a:r>
        </a:p>
      </dsp:txBody>
      <dsp:txXfrm>
        <a:off x="4771510" y="371739"/>
        <a:ext cx="2980091" cy="1274700"/>
      </dsp:txXfrm>
    </dsp:sp>
    <dsp:sp modelId="{10F5F9E0-0418-4315-9992-F5769538C182}">
      <dsp:nvSpPr>
        <dsp:cNvPr id="0" name=""/>
        <dsp:cNvSpPr/>
      </dsp:nvSpPr>
      <dsp:spPr>
        <a:xfrm rot="21597703">
          <a:off x="5487464" y="2999730"/>
          <a:ext cx="1958374" cy="11023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8F26D-3760-461A-B490-213E11C962AB}">
      <dsp:nvSpPr>
        <dsp:cNvPr id="0" name=""/>
        <dsp:cNvSpPr/>
      </dsp:nvSpPr>
      <dsp:spPr>
        <a:xfrm>
          <a:off x="6484520" y="2933334"/>
          <a:ext cx="1919572" cy="1125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SON DESCRIPTIVOS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Y NO NORMATIVOS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6484520" y="2933334"/>
        <a:ext cx="1919572" cy="1125637"/>
      </dsp:txXfrm>
    </dsp:sp>
    <dsp:sp modelId="{F6447AE8-7010-4740-BA3A-171D21F251E7}">
      <dsp:nvSpPr>
        <dsp:cNvPr id="0" name=""/>
        <dsp:cNvSpPr/>
      </dsp:nvSpPr>
      <dsp:spPr>
        <a:xfrm rot="2108851">
          <a:off x="4823273" y="4758195"/>
          <a:ext cx="1416997" cy="8920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0EE61-F63B-483D-B751-69663B8B4D36}">
      <dsp:nvSpPr>
        <dsp:cNvPr id="0" name=""/>
        <dsp:cNvSpPr/>
      </dsp:nvSpPr>
      <dsp:spPr>
        <a:xfrm>
          <a:off x="5953135" y="4804324"/>
          <a:ext cx="2096612" cy="163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NO SON METÒDOS DE OPTIMIZACIÒN</a:t>
          </a:r>
        </a:p>
      </dsp:txBody>
      <dsp:txXfrm>
        <a:off x="5953135" y="4804324"/>
        <a:ext cx="2096612" cy="16333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E3104-7606-4F16-983B-741220FCC65C}">
      <dsp:nvSpPr>
        <dsp:cNvPr id="0" name=""/>
        <dsp:cNvSpPr/>
      </dsp:nvSpPr>
      <dsp:spPr>
        <a:xfrm>
          <a:off x="4883" y="2192185"/>
          <a:ext cx="2107506" cy="884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TERMINOLOGÌA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4883" y="2192185"/>
        <a:ext cx="2107506" cy="884003"/>
      </dsp:txXfrm>
    </dsp:sp>
    <dsp:sp modelId="{2E9A6147-8DBF-4F17-9C75-2EB8B65C4A01}">
      <dsp:nvSpPr>
        <dsp:cNvPr id="0" name=""/>
        <dsp:cNvSpPr/>
      </dsp:nvSpPr>
      <dsp:spPr>
        <a:xfrm rot="17692834">
          <a:off x="1460370" y="1596987"/>
          <a:ext cx="2251169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2251169" y="160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17692834">
        <a:off x="2529676" y="1556792"/>
        <a:ext cx="112558" cy="112558"/>
      </dsp:txXfrm>
    </dsp:sp>
    <dsp:sp modelId="{A929A185-0795-4DCC-B64F-EE8932F0594D}">
      <dsp:nvSpPr>
        <dsp:cNvPr id="0" name=""/>
        <dsp:cNvSpPr/>
      </dsp:nvSpPr>
      <dsp:spPr>
        <a:xfrm>
          <a:off x="3059520" y="0"/>
          <a:ext cx="2367825" cy="1183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PATRON DE LLEGADAS</a:t>
          </a:r>
          <a:endParaRPr lang="es-ES" sz="1400" kern="1200" dirty="0"/>
        </a:p>
      </dsp:txBody>
      <dsp:txXfrm>
        <a:off x="3059520" y="0"/>
        <a:ext cx="2367825" cy="1183912"/>
      </dsp:txXfrm>
    </dsp:sp>
    <dsp:sp modelId="{6ECF8C1D-F3E0-4691-AAEE-0BD4E8428B42}">
      <dsp:nvSpPr>
        <dsp:cNvPr id="0" name=""/>
        <dsp:cNvSpPr/>
      </dsp:nvSpPr>
      <dsp:spPr>
        <a:xfrm>
          <a:off x="5427346" y="575872"/>
          <a:ext cx="947130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947130" y="1608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77233" y="568278"/>
        <a:ext cx="47356" cy="47356"/>
      </dsp:txXfrm>
    </dsp:sp>
    <dsp:sp modelId="{116CF84B-6076-4597-BE6D-CF5945505AAC}">
      <dsp:nvSpPr>
        <dsp:cNvPr id="0" name=""/>
        <dsp:cNvSpPr/>
      </dsp:nvSpPr>
      <dsp:spPr>
        <a:xfrm>
          <a:off x="6374476" y="0"/>
          <a:ext cx="2405616" cy="1183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FRECUENCIA DE LLEGADAS DE LOS CLIENTES AL NEGOCIO DEFINIDO POR EL TIEMPO ENTRE LA  LLEGADA 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6374476" y="0"/>
        <a:ext cx="2405616" cy="1183912"/>
      </dsp:txXfrm>
    </dsp:sp>
    <dsp:sp modelId="{AD517682-E37C-4D4A-960F-43FDC990775F}">
      <dsp:nvSpPr>
        <dsp:cNvPr id="0" name=""/>
        <dsp:cNvSpPr/>
      </dsp:nvSpPr>
      <dsp:spPr>
        <a:xfrm rot="20167754">
          <a:off x="2067752" y="2406928"/>
          <a:ext cx="1043674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043674" y="160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0167754">
        <a:off x="2563498" y="2396920"/>
        <a:ext cx="52183" cy="52183"/>
      </dsp:txXfrm>
    </dsp:sp>
    <dsp:sp modelId="{14D88429-CCC0-4644-A081-873BFE7DED1B}">
      <dsp:nvSpPr>
        <dsp:cNvPr id="0" name=""/>
        <dsp:cNvSpPr/>
      </dsp:nvSpPr>
      <dsp:spPr>
        <a:xfrm>
          <a:off x="3066789" y="1619881"/>
          <a:ext cx="2367825" cy="1183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PATRON DE SERVICIO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066789" y="1619881"/>
        <a:ext cx="2367825" cy="1183912"/>
      </dsp:txXfrm>
    </dsp:sp>
    <dsp:sp modelId="{623F7483-00E3-4C84-AE88-DBF9A2C4A20F}">
      <dsp:nvSpPr>
        <dsp:cNvPr id="0" name=""/>
        <dsp:cNvSpPr/>
      </dsp:nvSpPr>
      <dsp:spPr>
        <a:xfrm rot="3184696">
          <a:off x="1795215" y="3253171"/>
          <a:ext cx="1588750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588750" y="160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184696">
        <a:off x="2549871" y="3229537"/>
        <a:ext cx="79437" cy="79437"/>
      </dsp:txXfrm>
    </dsp:sp>
    <dsp:sp modelId="{BFD7FE13-E5C8-4CEF-9DDF-76A6A9CDE4C6}">
      <dsp:nvSpPr>
        <dsp:cNvPr id="0" name=""/>
        <dsp:cNvSpPr/>
      </dsp:nvSpPr>
      <dsp:spPr>
        <a:xfrm>
          <a:off x="3066789" y="3312367"/>
          <a:ext cx="2367825" cy="1183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DISCIPLINA DE LA LINEA DE ESPERA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66789" y="3312367"/>
        <a:ext cx="2367825" cy="1183912"/>
      </dsp:txXfrm>
    </dsp:sp>
    <dsp:sp modelId="{202BD4E5-DF42-4E25-A174-55711E83961C}">
      <dsp:nvSpPr>
        <dsp:cNvPr id="0" name=""/>
        <dsp:cNvSpPr/>
      </dsp:nvSpPr>
      <dsp:spPr>
        <a:xfrm rot="4455268">
          <a:off x="934040" y="4174622"/>
          <a:ext cx="3234405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3234405" y="160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4455268">
        <a:off x="2470383" y="4109846"/>
        <a:ext cx="161720" cy="161720"/>
      </dsp:txXfrm>
    </dsp:sp>
    <dsp:sp modelId="{907352CE-AECB-4FB5-AAD3-BBA99B2A8891}">
      <dsp:nvSpPr>
        <dsp:cNvPr id="0" name=""/>
        <dsp:cNvSpPr/>
      </dsp:nvSpPr>
      <dsp:spPr>
        <a:xfrm>
          <a:off x="2990095" y="5155270"/>
          <a:ext cx="2367825" cy="1183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CAPACIDAD DEL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</a:t>
          </a:r>
          <a:endParaRPr lang="es-E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90095" y="5155270"/>
        <a:ext cx="2367825" cy="1183912"/>
      </dsp:txXfrm>
    </dsp:sp>
    <dsp:sp modelId="{258DD40D-A11D-44D3-83CA-B1BD4F37F7D8}">
      <dsp:nvSpPr>
        <dsp:cNvPr id="0" name=""/>
        <dsp:cNvSpPr/>
      </dsp:nvSpPr>
      <dsp:spPr>
        <a:xfrm>
          <a:off x="4883" y="3937237"/>
          <a:ext cx="1904371" cy="884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MODELOS DE LINEAS DE ESPERA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4883" y="3937237"/>
        <a:ext cx="1904371" cy="884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43485-D525-4C11-8C17-A582F9A6A03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5FDB3-567E-4DA4-B0AC-6FF58022A3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669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88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244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88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88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88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88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88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88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7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5FDB3-567E-4DA4-B0AC-6FF58022A3C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914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FABE6A-23BA-4570-8AC8-0A2DF7A61E13}" type="datetimeFigureOut">
              <a:rPr lang="es-ES" smtClean="0"/>
              <a:pPr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6D79F44-5621-439A-8D01-4CF3ED341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/>
        </p:nvSpPr>
        <p:spPr bwMode="auto">
          <a:xfrm rot="18450249">
            <a:off x="4054652" y="767581"/>
            <a:ext cx="2655203" cy="3415044"/>
          </a:xfrm>
          <a:custGeom>
            <a:avLst/>
            <a:gdLst>
              <a:gd name="T0" fmla="*/ 2147483647 w 2011"/>
              <a:gd name="T1" fmla="*/ 0 h 3584"/>
              <a:gd name="T2" fmla="*/ 2147483647 w 2011"/>
              <a:gd name="T3" fmla="*/ 2147483647 h 3584"/>
              <a:gd name="T4" fmla="*/ 2147483647 w 2011"/>
              <a:gd name="T5" fmla="*/ 2147483647 h 3584"/>
              <a:gd name="T6" fmla="*/ 2147483647 w 2011"/>
              <a:gd name="T7" fmla="*/ 2147483647 h 3584"/>
              <a:gd name="T8" fmla="*/ 2147483647 w 2011"/>
              <a:gd name="T9" fmla="*/ 0 h 3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1"/>
              <a:gd name="T16" fmla="*/ 0 h 3584"/>
              <a:gd name="T17" fmla="*/ 2011 w 2011"/>
              <a:gd name="T18" fmla="*/ 3584 h 3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1" h="3584">
                <a:moveTo>
                  <a:pt x="212" y="0"/>
                </a:moveTo>
                <a:cubicBezTo>
                  <a:pt x="242" y="0"/>
                  <a:pt x="2011" y="1626"/>
                  <a:pt x="1981" y="2223"/>
                </a:cubicBezTo>
                <a:cubicBezTo>
                  <a:pt x="1951" y="2820"/>
                  <a:pt x="60" y="3584"/>
                  <a:pt x="30" y="3584"/>
                </a:cubicBezTo>
                <a:cubicBezTo>
                  <a:pt x="0" y="3584"/>
                  <a:pt x="1761" y="2828"/>
                  <a:pt x="1799" y="2223"/>
                </a:cubicBezTo>
                <a:cubicBezTo>
                  <a:pt x="1837" y="1618"/>
                  <a:pt x="182" y="0"/>
                  <a:pt x="212" y="0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3" dist="582680" dir="12024593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endParaRPr lang="es-ES" dirty="0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 rot="7579287">
            <a:off x="1757549" y="2806718"/>
            <a:ext cx="2429059" cy="3462895"/>
          </a:xfrm>
          <a:custGeom>
            <a:avLst/>
            <a:gdLst>
              <a:gd name="T0" fmla="*/ 2147483647 w 2011"/>
              <a:gd name="T1" fmla="*/ 0 h 3584"/>
              <a:gd name="T2" fmla="*/ 2147483647 w 2011"/>
              <a:gd name="T3" fmla="*/ 2147483647 h 3584"/>
              <a:gd name="T4" fmla="*/ 2147483647 w 2011"/>
              <a:gd name="T5" fmla="*/ 2147483647 h 3584"/>
              <a:gd name="T6" fmla="*/ 2147483647 w 2011"/>
              <a:gd name="T7" fmla="*/ 2147483647 h 3584"/>
              <a:gd name="T8" fmla="*/ 2147483647 w 2011"/>
              <a:gd name="T9" fmla="*/ 0 h 3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1"/>
              <a:gd name="T16" fmla="*/ 0 h 3584"/>
              <a:gd name="T17" fmla="*/ 2011 w 2011"/>
              <a:gd name="T18" fmla="*/ 3584 h 3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1" h="3584">
                <a:moveTo>
                  <a:pt x="212" y="0"/>
                </a:moveTo>
                <a:cubicBezTo>
                  <a:pt x="242" y="0"/>
                  <a:pt x="2011" y="1626"/>
                  <a:pt x="1981" y="2223"/>
                </a:cubicBezTo>
                <a:cubicBezTo>
                  <a:pt x="1951" y="2820"/>
                  <a:pt x="60" y="3584"/>
                  <a:pt x="30" y="3584"/>
                </a:cubicBezTo>
                <a:cubicBezTo>
                  <a:pt x="0" y="3584"/>
                  <a:pt x="1761" y="2828"/>
                  <a:pt x="1799" y="2223"/>
                </a:cubicBezTo>
                <a:cubicBezTo>
                  <a:pt x="1837" y="1618"/>
                  <a:pt x="182" y="0"/>
                  <a:pt x="212" y="0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008000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>
            <a:prstShdw prst="shdw13" dist="482767" dir="1593903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endParaRPr lang="es-ES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894174" y="727946"/>
            <a:ext cx="4806498" cy="49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/>
          <a:p>
            <a:pPr algn="ctr"/>
            <a:endParaRPr lang="es-MX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14104" y="1124745"/>
            <a:ext cx="5522192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4" tIns="45693" rIns="91384" bIns="45693"/>
          <a:lstStyle/>
          <a:p>
            <a:pPr>
              <a:defRPr/>
            </a:pPr>
            <a:endParaRPr lang="es-MX" altLang="zh-CN" sz="1400" b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pPr algn="ctr">
              <a:defRPr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MATERIA:</a:t>
            </a:r>
          </a:p>
          <a:p>
            <a:pPr algn="ctr">
              <a:defRPr/>
            </a:pPr>
            <a:r>
              <a:rPr lang="es-ES" sz="14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INVESTIGACION DE OPERACIONES</a:t>
            </a:r>
            <a:endParaRPr lang="es-MX" sz="14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TEMA:</a:t>
            </a:r>
          </a:p>
          <a:p>
            <a:pPr algn="ctr">
              <a:defRPr/>
            </a:pPr>
            <a:r>
              <a:rPr lang="es-MX" sz="14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MODELOS DE LINEAS DE </a:t>
            </a:r>
            <a:r>
              <a:rPr lang="es-MX" sz="1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ESPERA</a:t>
            </a:r>
          </a:p>
          <a:p>
            <a:pPr algn="ctr">
              <a:defRPr/>
            </a:pPr>
            <a:endParaRPr lang="es-MX" sz="1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15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ALUMNA:</a:t>
            </a:r>
          </a:p>
          <a:p>
            <a:pPr algn="ctr">
              <a:defRPr/>
            </a:pPr>
            <a:r>
              <a:rPr lang="es-MX" sz="1400" i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ANA LAURA CAMPOS HERNANDEZ</a:t>
            </a:r>
          </a:p>
          <a:p>
            <a:pPr algn="ctr">
              <a:defRPr/>
            </a:pPr>
            <a:endParaRPr lang="es-MX" sz="1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ESPECIALIDAD:</a:t>
            </a:r>
            <a:endParaRPr lang="es-MX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MX" altLang="zh-CN" sz="1400" b="0" u="none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s-MX" sz="1400" i="1" u="none" dirty="0" smtClean="0">
                <a:latin typeface="Times New Roman" pitchFamily="18" charset="0"/>
                <a:cs typeface="Times New Roman" pitchFamily="18" charset="0"/>
              </a:rPr>
              <a:t>ING. </a:t>
            </a:r>
            <a:r>
              <a:rPr lang="es-MX" sz="1400" i="1" dirty="0" smtClean="0">
                <a:latin typeface="Times New Roman" pitchFamily="18" charset="0"/>
                <a:cs typeface="Times New Roman" pitchFamily="18" charset="0"/>
              </a:rPr>
              <a:t>SISTEMAS COMPUTACIONALES</a:t>
            </a:r>
            <a:endParaRPr lang="es-MX" sz="1400" i="1" u="none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MX" sz="1400" i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i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es-ES" sz="1400" u="none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MX" sz="1400" u="none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CATEDRATICO:</a:t>
            </a:r>
          </a:p>
          <a:p>
            <a:pPr algn="ctr">
              <a:defRPr/>
            </a:pPr>
            <a:r>
              <a:rPr lang="es-MX" sz="1400" i="1" dirty="0">
                <a:latin typeface="Times New Roman" pitchFamily="18" charset="0"/>
                <a:cs typeface="Times New Roman" pitchFamily="18" charset="0"/>
              </a:rPr>
              <a:t> M.C, ZINATH JAVIER GERONIMO</a:t>
            </a:r>
          </a:p>
          <a:p>
            <a:pPr algn="ctr">
              <a:defRPr/>
            </a:pPr>
            <a:endParaRPr lang="es-ES" sz="1400" u="none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400" u="none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900" u="none" dirty="0" smtClean="0">
              <a:latin typeface="Verdana" pitchFamily="34" charset="0"/>
            </a:endParaRPr>
          </a:p>
          <a:p>
            <a:pPr algn="r">
              <a:defRPr/>
            </a:pPr>
            <a:r>
              <a:rPr lang="es-MX" sz="1200" u="none" dirty="0" smtClean="0">
                <a:latin typeface="Arial" pitchFamily="34" charset="0"/>
                <a:cs typeface="Arial" pitchFamily="34" charset="0"/>
              </a:rPr>
              <a:t>VILLAHERMOSA TABASCO A  DEDE 2012  </a:t>
            </a:r>
            <a:endParaRPr lang="es-ES" sz="1200" u="none" dirty="0" smtClean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s-ES" sz="1200" u="none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>
              <a:defRPr/>
            </a:pPr>
            <a:endParaRPr lang="es-ES" sz="1700" b="0" u="non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es-MX" sz="1100" u="none" dirty="0">
              <a:solidFill>
                <a:srgbClr val="000000"/>
              </a:solidFill>
              <a:latin typeface="Antique Olive" pitchFamily="34" charset="0"/>
            </a:endParaRPr>
          </a:p>
          <a:p>
            <a:pPr algn="ctr" eaLnBrk="0" hangingPunct="0">
              <a:defRPr/>
            </a:pPr>
            <a:r>
              <a:rPr lang="en-US" sz="11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    </a:t>
            </a:r>
            <a:endParaRPr lang="es-ES" sz="1100" u="none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792176" y="576191"/>
            <a:ext cx="146071" cy="3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3" rIns="91384" bIns="45693" anchor="ctr">
            <a:spAutoFit/>
          </a:bodyPr>
          <a:lstStyle/>
          <a:p>
            <a:endParaRPr lang="es-MX" sz="2600" b="0" u="none" dirty="0">
              <a:latin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792176" y="1441091"/>
            <a:ext cx="146071" cy="8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3" rIns="91384" bIns="45693" anchor="ctr">
            <a:spAutoFit/>
          </a:bodyPr>
          <a:lstStyle/>
          <a:p>
            <a:r>
              <a:rPr lang="es-ES" sz="2600" b="0" u="none" dirty="0">
                <a:latin typeface="Times New Roman" pitchFamily="18" charset="0"/>
              </a:rPr>
              <a:t/>
            </a:r>
            <a:br>
              <a:rPr lang="es-ES" sz="2600" b="0" u="none" dirty="0">
                <a:latin typeface="Times New Roman" pitchFamily="18" charset="0"/>
              </a:rPr>
            </a:br>
            <a:endParaRPr lang="es-ES" sz="2600" b="0" u="none" dirty="0">
              <a:latin typeface="Times New Roman" pitchFamily="18" charset="0"/>
            </a:endParaRPr>
          </a:p>
          <a:p>
            <a:pPr eaLnBrk="0" hangingPunct="0"/>
            <a:endParaRPr lang="es-ES" sz="2600" b="0" u="none" dirty="0">
              <a:latin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792176" y="2194903"/>
            <a:ext cx="146071" cy="5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693" rIns="91384" bIns="45693" anchor="ctr">
            <a:spAutoFit/>
          </a:bodyPr>
          <a:lstStyle/>
          <a:p>
            <a:endParaRPr lang="es-ES" sz="2600" b="0" u="none" dirty="0">
              <a:latin typeface="Times New Roman" pitchFamily="18" charset="0"/>
            </a:endParaRPr>
          </a:p>
          <a:p>
            <a:pPr eaLnBrk="0" hangingPunct="0"/>
            <a:endParaRPr lang="es-ES" sz="2600" b="0" u="none" dirty="0">
              <a:latin typeface="Times New Roman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059832" y="260648"/>
            <a:ext cx="4176464" cy="8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4" tIns="45693" rIns="91384" bIns="456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u="none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INSTITUTO TECNOLÓGICO </a:t>
            </a:r>
            <a:r>
              <a:rPr lang="es-ES_tradnl" sz="2400" u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DE VILLAHERMOSA</a:t>
            </a:r>
            <a:endParaRPr lang="es-ES" sz="2400" u="none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" name="Picture 30" descr="TE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332"/>
            <a:ext cx="1495023" cy="146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9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416004262"/>
              </p:ext>
            </p:extLst>
          </p:nvPr>
        </p:nvGraphicFramePr>
        <p:xfrm>
          <a:off x="251520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10 Conector recto"/>
          <p:cNvCxnSpPr/>
          <p:nvPr/>
        </p:nvCxnSpPr>
        <p:spPr>
          <a:xfrm>
            <a:off x="1151620" y="3140968"/>
            <a:ext cx="0" cy="864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6660232" y="1628800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TIEMPO QUE OCUPA UN SERVIDOR PARA ATENDER A UN CLIENTE</a:t>
            </a:r>
          </a:p>
          <a:p>
            <a:pPr algn="ctr"/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732240" y="2996952"/>
            <a:ext cx="21602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ORDEN EN LA QUE SE ATIENDE A LOS CLIENTES (EL PRIMERO EN LLEGAR, PRIMERO EN SER ATENDIDO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660232" y="4365104"/>
            <a:ext cx="2208184" cy="1084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CUANDO LAS COLAS SE EXTIENDAN A LAS CALLES . LA CAPACIDAD DEL SISTEMA ES (INFINITA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660232" y="5593923"/>
            <a:ext cx="2208184" cy="1147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NO. MAXIMO DE CLIENTES QUE PUEDEN ESTAR EN EL NEGOCIO (LINEA DE ESPERA O ATENDIDOS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H="1">
            <a:off x="5652120" y="3861048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5652120" y="2276872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V="1">
            <a:off x="5508104" y="4941169"/>
            <a:ext cx="1188132" cy="897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5508104" y="5838927"/>
            <a:ext cx="1080120" cy="542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964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6 Grupo"/>
          <p:cNvGrpSpPr/>
          <p:nvPr/>
        </p:nvGrpSpPr>
        <p:grpSpPr>
          <a:xfrm>
            <a:off x="251520" y="116632"/>
            <a:ext cx="8136904" cy="5705581"/>
            <a:chOff x="251520" y="116632"/>
            <a:chExt cx="8136904" cy="5705581"/>
          </a:xfrm>
        </p:grpSpPr>
        <p:sp>
          <p:nvSpPr>
            <p:cNvPr id="28" name="27 Forma libre"/>
            <p:cNvSpPr/>
            <p:nvPr/>
          </p:nvSpPr>
          <p:spPr>
            <a:xfrm>
              <a:off x="256314" y="1412148"/>
              <a:ext cx="1759844" cy="1126531"/>
            </a:xfrm>
            <a:custGeom>
              <a:avLst/>
              <a:gdLst>
                <a:gd name="connsiteX0" fmla="*/ 0 w 1759844"/>
                <a:gd name="connsiteY0" fmla="*/ 112653 h 1126531"/>
                <a:gd name="connsiteX1" fmla="*/ 112653 w 1759844"/>
                <a:gd name="connsiteY1" fmla="*/ 0 h 1126531"/>
                <a:gd name="connsiteX2" fmla="*/ 1647191 w 1759844"/>
                <a:gd name="connsiteY2" fmla="*/ 0 h 1126531"/>
                <a:gd name="connsiteX3" fmla="*/ 1759844 w 1759844"/>
                <a:gd name="connsiteY3" fmla="*/ 112653 h 1126531"/>
                <a:gd name="connsiteX4" fmla="*/ 1759844 w 1759844"/>
                <a:gd name="connsiteY4" fmla="*/ 1013878 h 1126531"/>
                <a:gd name="connsiteX5" fmla="*/ 1647191 w 1759844"/>
                <a:gd name="connsiteY5" fmla="*/ 1126531 h 1126531"/>
                <a:gd name="connsiteX6" fmla="*/ 112653 w 1759844"/>
                <a:gd name="connsiteY6" fmla="*/ 1126531 h 1126531"/>
                <a:gd name="connsiteX7" fmla="*/ 0 w 1759844"/>
                <a:gd name="connsiteY7" fmla="*/ 1013878 h 1126531"/>
                <a:gd name="connsiteX8" fmla="*/ 0 w 1759844"/>
                <a:gd name="connsiteY8" fmla="*/ 112653 h 112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9844" h="1126531">
                  <a:moveTo>
                    <a:pt x="0" y="112653"/>
                  </a:moveTo>
                  <a:cubicBezTo>
                    <a:pt x="0" y="50436"/>
                    <a:pt x="50436" y="0"/>
                    <a:pt x="112653" y="0"/>
                  </a:cubicBezTo>
                  <a:lnTo>
                    <a:pt x="1647191" y="0"/>
                  </a:lnTo>
                  <a:cubicBezTo>
                    <a:pt x="1709408" y="0"/>
                    <a:pt x="1759844" y="50436"/>
                    <a:pt x="1759844" y="112653"/>
                  </a:cubicBezTo>
                  <a:lnTo>
                    <a:pt x="1759844" y="1013878"/>
                  </a:lnTo>
                  <a:cubicBezTo>
                    <a:pt x="1759844" y="1076095"/>
                    <a:pt x="1709408" y="1126531"/>
                    <a:pt x="1647191" y="1126531"/>
                  </a:cubicBezTo>
                  <a:lnTo>
                    <a:pt x="112653" y="1126531"/>
                  </a:lnTo>
                  <a:cubicBezTo>
                    <a:pt x="50436" y="1126531"/>
                    <a:pt x="0" y="1076095"/>
                    <a:pt x="0" y="1013878"/>
                  </a:cubicBezTo>
                  <a:lnTo>
                    <a:pt x="0" y="1126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0" tIns="42520" rIns="42520" bIns="4252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smtClean="0"/>
                <a:t>TERMINOLOGIA</a:t>
              </a:r>
              <a:endParaRPr lang="es-ES" sz="1500" kern="1200" dirty="0"/>
            </a:p>
          </p:txBody>
        </p:sp>
        <p:sp>
          <p:nvSpPr>
            <p:cNvPr id="29" name="28 Forma libre"/>
            <p:cNvSpPr/>
            <p:nvPr/>
          </p:nvSpPr>
          <p:spPr>
            <a:xfrm rot="18690774">
              <a:off x="1724453" y="1312011"/>
              <a:ext cx="1730108" cy="31289"/>
            </a:xfrm>
            <a:custGeom>
              <a:avLst/>
              <a:gdLst>
                <a:gd name="connsiteX0" fmla="*/ 0 w 1730108"/>
                <a:gd name="connsiteY0" fmla="*/ 15644 h 31289"/>
                <a:gd name="connsiteX1" fmla="*/ 1730108 w 1730108"/>
                <a:gd name="connsiteY1" fmla="*/ 15644 h 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108" h="31289">
                  <a:moveTo>
                    <a:pt x="0" y="15644"/>
                  </a:moveTo>
                  <a:lnTo>
                    <a:pt x="1730108" y="15644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500" tIns="-27609" rIns="834502" bIns="-2760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3162855" y="116632"/>
              <a:ext cx="2253062" cy="1126531"/>
            </a:xfrm>
            <a:custGeom>
              <a:avLst/>
              <a:gdLst>
                <a:gd name="connsiteX0" fmla="*/ 0 w 2253062"/>
                <a:gd name="connsiteY0" fmla="*/ 112653 h 1126531"/>
                <a:gd name="connsiteX1" fmla="*/ 112653 w 2253062"/>
                <a:gd name="connsiteY1" fmla="*/ 0 h 1126531"/>
                <a:gd name="connsiteX2" fmla="*/ 2140409 w 2253062"/>
                <a:gd name="connsiteY2" fmla="*/ 0 h 1126531"/>
                <a:gd name="connsiteX3" fmla="*/ 2253062 w 2253062"/>
                <a:gd name="connsiteY3" fmla="*/ 112653 h 1126531"/>
                <a:gd name="connsiteX4" fmla="*/ 2253062 w 2253062"/>
                <a:gd name="connsiteY4" fmla="*/ 1013878 h 1126531"/>
                <a:gd name="connsiteX5" fmla="*/ 2140409 w 2253062"/>
                <a:gd name="connsiteY5" fmla="*/ 1126531 h 1126531"/>
                <a:gd name="connsiteX6" fmla="*/ 112653 w 2253062"/>
                <a:gd name="connsiteY6" fmla="*/ 1126531 h 1126531"/>
                <a:gd name="connsiteX7" fmla="*/ 0 w 2253062"/>
                <a:gd name="connsiteY7" fmla="*/ 1013878 h 1126531"/>
                <a:gd name="connsiteX8" fmla="*/ 0 w 2253062"/>
                <a:gd name="connsiteY8" fmla="*/ 112653 h 112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62" h="1126531">
                  <a:moveTo>
                    <a:pt x="0" y="112653"/>
                  </a:moveTo>
                  <a:cubicBezTo>
                    <a:pt x="0" y="50436"/>
                    <a:pt x="50436" y="0"/>
                    <a:pt x="112653" y="0"/>
                  </a:cubicBezTo>
                  <a:lnTo>
                    <a:pt x="2140409" y="0"/>
                  </a:lnTo>
                  <a:cubicBezTo>
                    <a:pt x="2202626" y="0"/>
                    <a:pt x="2253062" y="50436"/>
                    <a:pt x="2253062" y="112653"/>
                  </a:cubicBezTo>
                  <a:lnTo>
                    <a:pt x="2253062" y="1013878"/>
                  </a:lnTo>
                  <a:cubicBezTo>
                    <a:pt x="2253062" y="1076095"/>
                    <a:pt x="2202626" y="1126531"/>
                    <a:pt x="2140409" y="1126531"/>
                  </a:cubicBezTo>
                  <a:lnTo>
                    <a:pt x="112653" y="1126531"/>
                  </a:lnTo>
                  <a:cubicBezTo>
                    <a:pt x="50436" y="1126531"/>
                    <a:pt x="0" y="1076095"/>
                    <a:pt x="0" y="1013878"/>
                  </a:cubicBezTo>
                  <a:lnTo>
                    <a:pt x="0" y="1126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0" tIns="42520" rIns="42520" bIns="4252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smtClean="0">
                  <a:latin typeface="Arial" pitchFamily="34" charset="0"/>
                  <a:cs typeface="Arial" pitchFamily="34" charset="0"/>
                </a:rPr>
                <a:t>MODELOS DE LINEAS DE ESPERA</a:t>
              </a:r>
              <a:endParaRPr lang="es-ES" sz="1500" kern="1200" dirty="0"/>
            </a:p>
          </p:txBody>
        </p:sp>
        <p:sp>
          <p:nvSpPr>
            <p:cNvPr id="31" name="30 Forma libre"/>
            <p:cNvSpPr/>
            <p:nvPr/>
          </p:nvSpPr>
          <p:spPr>
            <a:xfrm>
              <a:off x="5415918" y="664253"/>
              <a:ext cx="871800" cy="31289"/>
            </a:xfrm>
            <a:custGeom>
              <a:avLst/>
              <a:gdLst>
                <a:gd name="connsiteX0" fmla="*/ 0 w 871800"/>
                <a:gd name="connsiteY0" fmla="*/ 15644 h 31289"/>
                <a:gd name="connsiteX1" fmla="*/ 871800 w 871800"/>
                <a:gd name="connsiteY1" fmla="*/ 15644 h 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800" h="31289">
                  <a:moveTo>
                    <a:pt x="0" y="15644"/>
                  </a:moveTo>
                  <a:lnTo>
                    <a:pt x="871800" y="15644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6805" tIns="-6151" rIns="426805" bIns="-61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32" name="31 Forma libre"/>
            <p:cNvSpPr/>
            <p:nvPr/>
          </p:nvSpPr>
          <p:spPr>
            <a:xfrm>
              <a:off x="6287718" y="116632"/>
              <a:ext cx="2100706" cy="1126531"/>
            </a:xfrm>
            <a:custGeom>
              <a:avLst/>
              <a:gdLst>
                <a:gd name="connsiteX0" fmla="*/ 0 w 2253062"/>
                <a:gd name="connsiteY0" fmla="*/ 112653 h 1126531"/>
                <a:gd name="connsiteX1" fmla="*/ 112653 w 2253062"/>
                <a:gd name="connsiteY1" fmla="*/ 0 h 1126531"/>
                <a:gd name="connsiteX2" fmla="*/ 2140409 w 2253062"/>
                <a:gd name="connsiteY2" fmla="*/ 0 h 1126531"/>
                <a:gd name="connsiteX3" fmla="*/ 2253062 w 2253062"/>
                <a:gd name="connsiteY3" fmla="*/ 112653 h 1126531"/>
                <a:gd name="connsiteX4" fmla="*/ 2253062 w 2253062"/>
                <a:gd name="connsiteY4" fmla="*/ 1013878 h 1126531"/>
                <a:gd name="connsiteX5" fmla="*/ 2140409 w 2253062"/>
                <a:gd name="connsiteY5" fmla="*/ 1126531 h 1126531"/>
                <a:gd name="connsiteX6" fmla="*/ 112653 w 2253062"/>
                <a:gd name="connsiteY6" fmla="*/ 1126531 h 1126531"/>
                <a:gd name="connsiteX7" fmla="*/ 0 w 2253062"/>
                <a:gd name="connsiteY7" fmla="*/ 1013878 h 1126531"/>
                <a:gd name="connsiteX8" fmla="*/ 0 w 2253062"/>
                <a:gd name="connsiteY8" fmla="*/ 112653 h 112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62" h="1126531">
                  <a:moveTo>
                    <a:pt x="0" y="112653"/>
                  </a:moveTo>
                  <a:cubicBezTo>
                    <a:pt x="0" y="50436"/>
                    <a:pt x="50436" y="0"/>
                    <a:pt x="112653" y="0"/>
                  </a:cubicBezTo>
                  <a:lnTo>
                    <a:pt x="2140409" y="0"/>
                  </a:lnTo>
                  <a:cubicBezTo>
                    <a:pt x="2202626" y="0"/>
                    <a:pt x="2253062" y="50436"/>
                    <a:pt x="2253062" y="112653"/>
                  </a:cubicBezTo>
                  <a:lnTo>
                    <a:pt x="2253062" y="1013878"/>
                  </a:lnTo>
                  <a:cubicBezTo>
                    <a:pt x="2253062" y="1076095"/>
                    <a:pt x="2202626" y="1126531"/>
                    <a:pt x="2140409" y="1126531"/>
                  </a:cubicBezTo>
                  <a:lnTo>
                    <a:pt x="112653" y="1126531"/>
                  </a:lnTo>
                  <a:cubicBezTo>
                    <a:pt x="50436" y="1126531"/>
                    <a:pt x="0" y="1076095"/>
                    <a:pt x="0" y="1013878"/>
                  </a:cubicBezTo>
                  <a:lnTo>
                    <a:pt x="0" y="1126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0" tIns="42520" rIns="42520" bIns="4252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latin typeface="Arial" pitchFamily="34" charset="0"/>
                  <a:cs typeface="Arial" pitchFamily="34" charset="0"/>
                </a:rPr>
                <a:t>NO. DE CLIENTES  QUE HAY EN EL NEGOCIO,(EN ESPERA O ATENDIDOS).</a:t>
              </a:r>
              <a:endParaRPr lang="es-ES" sz="1500" kern="1200" dirty="0"/>
            </a:p>
          </p:txBody>
        </p:sp>
        <p:sp>
          <p:nvSpPr>
            <p:cNvPr id="33" name="32 Forma libre"/>
            <p:cNvSpPr/>
            <p:nvPr/>
          </p:nvSpPr>
          <p:spPr>
            <a:xfrm rot="18690774">
              <a:off x="1724453" y="1312011"/>
              <a:ext cx="1730108" cy="31289"/>
            </a:xfrm>
            <a:custGeom>
              <a:avLst/>
              <a:gdLst>
                <a:gd name="connsiteX0" fmla="*/ 0 w 1730108"/>
                <a:gd name="connsiteY0" fmla="*/ 15644 h 31289"/>
                <a:gd name="connsiteX1" fmla="*/ 1730108 w 1730108"/>
                <a:gd name="connsiteY1" fmla="*/ 15644 h 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0108" h="31289">
                  <a:moveTo>
                    <a:pt x="0" y="15644"/>
                  </a:moveTo>
                  <a:lnTo>
                    <a:pt x="1730108" y="15644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500" tIns="-27609" rIns="834502" bIns="-2760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3162855" y="116632"/>
              <a:ext cx="2253062" cy="1126531"/>
            </a:xfrm>
            <a:custGeom>
              <a:avLst/>
              <a:gdLst>
                <a:gd name="connsiteX0" fmla="*/ 0 w 2253062"/>
                <a:gd name="connsiteY0" fmla="*/ 112653 h 1126531"/>
                <a:gd name="connsiteX1" fmla="*/ 112653 w 2253062"/>
                <a:gd name="connsiteY1" fmla="*/ 0 h 1126531"/>
                <a:gd name="connsiteX2" fmla="*/ 2140409 w 2253062"/>
                <a:gd name="connsiteY2" fmla="*/ 0 h 1126531"/>
                <a:gd name="connsiteX3" fmla="*/ 2253062 w 2253062"/>
                <a:gd name="connsiteY3" fmla="*/ 112653 h 1126531"/>
                <a:gd name="connsiteX4" fmla="*/ 2253062 w 2253062"/>
                <a:gd name="connsiteY4" fmla="*/ 1013878 h 1126531"/>
                <a:gd name="connsiteX5" fmla="*/ 2140409 w 2253062"/>
                <a:gd name="connsiteY5" fmla="*/ 1126531 h 1126531"/>
                <a:gd name="connsiteX6" fmla="*/ 112653 w 2253062"/>
                <a:gd name="connsiteY6" fmla="*/ 1126531 h 1126531"/>
                <a:gd name="connsiteX7" fmla="*/ 0 w 2253062"/>
                <a:gd name="connsiteY7" fmla="*/ 1013878 h 1126531"/>
                <a:gd name="connsiteX8" fmla="*/ 0 w 2253062"/>
                <a:gd name="connsiteY8" fmla="*/ 112653 h 112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62" h="1126531">
                  <a:moveTo>
                    <a:pt x="0" y="112653"/>
                  </a:moveTo>
                  <a:cubicBezTo>
                    <a:pt x="0" y="50436"/>
                    <a:pt x="50436" y="0"/>
                    <a:pt x="112653" y="0"/>
                  </a:cubicBezTo>
                  <a:lnTo>
                    <a:pt x="2140409" y="0"/>
                  </a:lnTo>
                  <a:cubicBezTo>
                    <a:pt x="2202626" y="0"/>
                    <a:pt x="2253062" y="50436"/>
                    <a:pt x="2253062" y="112653"/>
                  </a:cubicBezTo>
                  <a:lnTo>
                    <a:pt x="2253062" y="1013878"/>
                  </a:lnTo>
                  <a:cubicBezTo>
                    <a:pt x="2253062" y="1076095"/>
                    <a:pt x="2202626" y="1126531"/>
                    <a:pt x="2140409" y="1126531"/>
                  </a:cubicBezTo>
                  <a:lnTo>
                    <a:pt x="112653" y="1126531"/>
                  </a:lnTo>
                  <a:cubicBezTo>
                    <a:pt x="50436" y="1126531"/>
                    <a:pt x="0" y="1076095"/>
                    <a:pt x="0" y="1013878"/>
                  </a:cubicBezTo>
                  <a:lnTo>
                    <a:pt x="0" y="1126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0" tIns="42520" rIns="42520" bIns="4252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smtClean="0">
                  <a:latin typeface="Arial" pitchFamily="34" charset="0"/>
                  <a:cs typeface="Arial" pitchFamily="34" charset="0"/>
                </a:rPr>
                <a:t>LONGITUD DE LA LINEA DEL SISTEMA</a:t>
              </a:r>
              <a:endParaRPr lang="es-ES" sz="1500" kern="1200" dirty="0"/>
            </a:p>
          </p:txBody>
        </p:sp>
        <p:sp>
          <p:nvSpPr>
            <p:cNvPr id="37" name="36 Forma libre"/>
            <p:cNvSpPr/>
            <p:nvPr/>
          </p:nvSpPr>
          <p:spPr>
            <a:xfrm rot="251664">
              <a:off x="2014619" y="2001817"/>
              <a:ext cx="1149775" cy="31289"/>
            </a:xfrm>
            <a:custGeom>
              <a:avLst/>
              <a:gdLst>
                <a:gd name="connsiteX0" fmla="*/ 0 w 1149775"/>
                <a:gd name="connsiteY0" fmla="*/ 15644 h 31289"/>
                <a:gd name="connsiteX1" fmla="*/ 1149775 w 1149775"/>
                <a:gd name="connsiteY1" fmla="*/ 15644 h 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9775" h="31289">
                  <a:moveTo>
                    <a:pt x="0" y="15644"/>
                  </a:moveTo>
                  <a:lnTo>
                    <a:pt x="1149775" y="15644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43" tIns="-13101" rIns="558843" bIns="-130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3162855" y="1496243"/>
              <a:ext cx="2253062" cy="1126531"/>
            </a:xfrm>
            <a:custGeom>
              <a:avLst/>
              <a:gdLst>
                <a:gd name="connsiteX0" fmla="*/ 0 w 2253062"/>
                <a:gd name="connsiteY0" fmla="*/ 112653 h 1126531"/>
                <a:gd name="connsiteX1" fmla="*/ 112653 w 2253062"/>
                <a:gd name="connsiteY1" fmla="*/ 0 h 1126531"/>
                <a:gd name="connsiteX2" fmla="*/ 2140409 w 2253062"/>
                <a:gd name="connsiteY2" fmla="*/ 0 h 1126531"/>
                <a:gd name="connsiteX3" fmla="*/ 2253062 w 2253062"/>
                <a:gd name="connsiteY3" fmla="*/ 112653 h 1126531"/>
                <a:gd name="connsiteX4" fmla="*/ 2253062 w 2253062"/>
                <a:gd name="connsiteY4" fmla="*/ 1013878 h 1126531"/>
                <a:gd name="connsiteX5" fmla="*/ 2140409 w 2253062"/>
                <a:gd name="connsiteY5" fmla="*/ 1126531 h 1126531"/>
                <a:gd name="connsiteX6" fmla="*/ 112653 w 2253062"/>
                <a:gd name="connsiteY6" fmla="*/ 1126531 h 1126531"/>
                <a:gd name="connsiteX7" fmla="*/ 0 w 2253062"/>
                <a:gd name="connsiteY7" fmla="*/ 1013878 h 1126531"/>
                <a:gd name="connsiteX8" fmla="*/ 0 w 2253062"/>
                <a:gd name="connsiteY8" fmla="*/ 112653 h 112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62" h="1126531">
                  <a:moveTo>
                    <a:pt x="0" y="112653"/>
                  </a:moveTo>
                  <a:cubicBezTo>
                    <a:pt x="0" y="50436"/>
                    <a:pt x="50436" y="0"/>
                    <a:pt x="112653" y="0"/>
                  </a:cubicBezTo>
                  <a:lnTo>
                    <a:pt x="2140409" y="0"/>
                  </a:lnTo>
                  <a:cubicBezTo>
                    <a:pt x="2202626" y="0"/>
                    <a:pt x="2253062" y="50436"/>
                    <a:pt x="2253062" y="112653"/>
                  </a:cubicBezTo>
                  <a:lnTo>
                    <a:pt x="2253062" y="1013878"/>
                  </a:lnTo>
                  <a:cubicBezTo>
                    <a:pt x="2253062" y="1076095"/>
                    <a:pt x="2202626" y="1126531"/>
                    <a:pt x="2140409" y="1126531"/>
                  </a:cubicBezTo>
                  <a:lnTo>
                    <a:pt x="112653" y="1126531"/>
                  </a:lnTo>
                  <a:cubicBezTo>
                    <a:pt x="50436" y="1126531"/>
                    <a:pt x="0" y="1076095"/>
                    <a:pt x="0" y="1013878"/>
                  </a:cubicBezTo>
                  <a:lnTo>
                    <a:pt x="0" y="1126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0" tIns="42520" rIns="42520" bIns="4252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smtClean="0">
                  <a:latin typeface="Arial" pitchFamily="34" charset="0"/>
                  <a:cs typeface="Arial" pitchFamily="34" charset="0"/>
                </a:rPr>
                <a:t>ABANDONO</a:t>
              </a:r>
              <a:endParaRPr lang="es-ES" sz="1500" kern="1200" dirty="0"/>
            </a:p>
          </p:txBody>
        </p:sp>
        <p:sp>
          <p:nvSpPr>
            <p:cNvPr id="39" name="38 Forma libre"/>
            <p:cNvSpPr/>
            <p:nvPr/>
          </p:nvSpPr>
          <p:spPr>
            <a:xfrm rot="3017715">
              <a:off x="1692012" y="2650254"/>
              <a:ext cx="1794990" cy="31289"/>
            </a:xfrm>
            <a:custGeom>
              <a:avLst/>
              <a:gdLst>
                <a:gd name="connsiteX0" fmla="*/ 0 w 1794990"/>
                <a:gd name="connsiteY0" fmla="*/ 15644 h 31289"/>
                <a:gd name="connsiteX1" fmla="*/ 1794990 w 1794990"/>
                <a:gd name="connsiteY1" fmla="*/ 15644 h 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4990" h="31289">
                  <a:moveTo>
                    <a:pt x="0" y="15644"/>
                  </a:moveTo>
                  <a:lnTo>
                    <a:pt x="1794990" y="15644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320" tIns="-29230" rIns="865320" bIns="-2923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3162855" y="2950541"/>
              <a:ext cx="2253062" cy="1126531"/>
            </a:xfrm>
            <a:custGeom>
              <a:avLst/>
              <a:gdLst>
                <a:gd name="connsiteX0" fmla="*/ 0 w 2253062"/>
                <a:gd name="connsiteY0" fmla="*/ 112653 h 1126531"/>
                <a:gd name="connsiteX1" fmla="*/ 112653 w 2253062"/>
                <a:gd name="connsiteY1" fmla="*/ 0 h 1126531"/>
                <a:gd name="connsiteX2" fmla="*/ 2140409 w 2253062"/>
                <a:gd name="connsiteY2" fmla="*/ 0 h 1126531"/>
                <a:gd name="connsiteX3" fmla="*/ 2253062 w 2253062"/>
                <a:gd name="connsiteY3" fmla="*/ 112653 h 1126531"/>
                <a:gd name="connsiteX4" fmla="*/ 2253062 w 2253062"/>
                <a:gd name="connsiteY4" fmla="*/ 1013878 h 1126531"/>
                <a:gd name="connsiteX5" fmla="*/ 2140409 w 2253062"/>
                <a:gd name="connsiteY5" fmla="*/ 1126531 h 1126531"/>
                <a:gd name="connsiteX6" fmla="*/ 112653 w 2253062"/>
                <a:gd name="connsiteY6" fmla="*/ 1126531 h 1126531"/>
                <a:gd name="connsiteX7" fmla="*/ 0 w 2253062"/>
                <a:gd name="connsiteY7" fmla="*/ 1013878 h 1126531"/>
                <a:gd name="connsiteX8" fmla="*/ 0 w 2253062"/>
                <a:gd name="connsiteY8" fmla="*/ 112653 h 112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62" h="1126531">
                  <a:moveTo>
                    <a:pt x="0" y="112653"/>
                  </a:moveTo>
                  <a:cubicBezTo>
                    <a:pt x="0" y="50436"/>
                    <a:pt x="50436" y="0"/>
                    <a:pt x="112653" y="0"/>
                  </a:cubicBezTo>
                  <a:lnTo>
                    <a:pt x="2140409" y="0"/>
                  </a:lnTo>
                  <a:cubicBezTo>
                    <a:pt x="2202626" y="0"/>
                    <a:pt x="2253062" y="50436"/>
                    <a:pt x="2253062" y="112653"/>
                  </a:cubicBezTo>
                  <a:lnTo>
                    <a:pt x="2253062" y="1013878"/>
                  </a:lnTo>
                  <a:cubicBezTo>
                    <a:pt x="2253062" y="1076095"/>
                    <a:pt x="2202626" y="1126531"/>
                    <a:pt x="2140409" y="1126531"/>
                  </a:cubicBezTo>
                  <a:lnTo>
                    <a:pt x="112653" y="1126531"/>
                  </a:lnTo>
                  <a:cubicBezTo>
                    <a:pt x="50436" y="1126531"/>
                    <a:pt x="0" y="1076095"/>
                    <a:pt x="0" y="1013878"/>
                  </a:cubicBezTo>
                  <a:lnTo>
                    <a:pt x="0" y="1126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20" tIns="42520" rIns="42520" bIns="4252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smtClean="0">
                  <a:latin typeface="Arial" pitchFamily="34" charset="0"/>
                  <a:cs typeface="Arial" pitchFamily="34" charset="0"/>
                </a:rPr>
                <a:t>RECHAZO</a:t>
              </a:r>
              <a:endParaRPr lang="es-ES" sz="1500" kern="1200" dirty="0"/>
            </a:p>
          </p:txBody>
        </p:sp>
        <p:sp>
          <p:nvSpPr>
            <p:cNvPr id="41" name="40 Forma libre"/>
            <p:cNvSpPr/>
            <p:nvPr/>
          </p:nvSpPr>
          <p:spPr>
            <a:xfrm rot="4216473">
              <a:off x="890765" y="3558829"/>
              <a:ext cx="3397483" cy="31289"/>
            </a:xfrm>
            <a:custGeom>
              <a:avLst/>
              <a:gdLst>
                <a:gd name="connsiteX0" fmla="*/ 0 w 3397483"/>
                <a:gd name="connsiteY0" fmla="*/ 15644 h 31289"/>
                <a:gd name="connsiteX1" fmla="*/ 3397483 w 3397483"/>
                <a:gd name="connsiteY1" fmla="*/ 15644 h 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7483" h="31289">
                  <a:moveTo>
                    <a:pt x="0" y="15644"/>
                  </a:moveTo>
                  <a:lnTo>
                    <a:pt x="3397483" y="15644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6505" tIns="-69294" rIns="1626503" bIns="-6929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/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3162855" y="4524855"/>
              <a:ext cx="2253062" cy="1297358"/>
            </a:xfrm>
            <a:custGeom>
              <a:avLst/>
              <a:gdLst>
                <a:gd name="connsiteX0" fmla="*/ 0 w 2253062"/>
                <a:gd name="connsiteY0" fmla="*/ 129736 h 1297358"/>
                <a:gd name="connsiteX1" fmla="*/ 129736 w 2253062"/>
                <a:gd name="connsiteY1" fmla="*/ 0 h 1297358"/>
                <a:gd name="connsiteX2" fmla="*/ 2123326 w 2253062"/>
                <a:gd name="connsiteY2" fmla="*/ 0 h 1297358"/>
                <a:gd name="connsiteX3" fmla="*/ 2253062 w 2253062"/>
                <a:gd name="connsiteY3" fmla="*/ 129736 h 1297358"/>
                <a:gd name="connsiteX4" fmla="*/ 2253062 w 2253062"/>
                <a:gd name="connsiteY4" fmla="*/ 1167622 h 1297358"/>
                <a:gd name="connsiteX5" fmla="*/ 2123326 w 2253062"/>
                <a:gd name="connsiteY5" fmla="*/ 1297358 h 1297358"/>
                <a:gd name="connsiteX6" fmla="*/ 129736 w 2253062"/>
                <a:gd name="connsiteY6" fmla="*/ 1297358 h 1297358"/>
                <a:gd name="connsiteX7" fmla="*/ 0 w 2253062"/>
                <a:gd name="connsiteY7" fmla="*/ 1167622 h 1297358"/>
                <a:gd name="connsiteX8" fmla="*/ 0 w 2253062"/>
                <a:gd name="connsiteY8" fmla="*/ 129736 h 12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62" h="1297358">
                  <a:moveTo>
                    <a:pt x="0" y="129736"/>
                  </a:moveTo>
                  <a:cubicBezTo>
                    <a:pt x="0" y="58085"/>
                    <a:pt x="58085" y="0"/>
                    <a:pt x="129736" y="0"/>
                  </a:cubicBezTo>
                  <a:lnTo>
                    <a:pt x="2123326" y="0"/>
                  </a:lnTo>
                  <a:cubicBezTo>
                    <a:pt x="2194977" y="0"/>
                    <a:pt x="2253062" y="58085"/>
                    <a:pt x="2253062" y="129736"/>
                  </a:cubicBezTo>
                  <a:lnTo>
                    <a:pt x="2253062" y="1167622"/>
                  </a:lnTo>
                  <a:cubicBezTo>
                    <a:pt x="2253062" y="1239273"/>
                    <a:pt x="2194977" y="1297358"/>
                    <a:pt x="2123326" y="1297358"/>
                  </a:cubicBezTo>
                  <a:lnTo>
                    <a:pt x="129736" y="1297358"/>
                  </a:lnTo>
                  <a:cubicBezTo>
                    <a:pt x="58085" y="1297358"/>
                    <a:pt x="0" y="1239273"/>
                    <a:pt x="0" y="1167622"/>
                  </a:cubicBezTo>
                  <a:lnTo>
                    <a:pt x="0" y="12973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23" tIns="47523" rIns="47523" bIns="4752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latin typeface="Arial" pitchFamily="34" charset="0"/>
                  <a:cs typeface="Arial" pitchFamily="34" charset="0"/>
                </a:rPr>
                <a:t>CARACTERISTICAS DE LA LINEA DE ESPERA</a:t>
              </a:r>
              <a:endParaRPr lang="es-ES" sz="1500" kern="1200" dirty="0"/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251520" y="3292486"/>
              <a:ext cx="1902396" cy="841158"/>
            </a:xfrm>
            <a:custGeom>
              <a:avLst/>
              <a:gdLst>
                <a:gd name="connsiteX0" fmla="*/ 0 w 1902396"/>
                <a:gd name="connsiteY0" fmla="*/ 84116 h 841158"/>
                <a:gd name="connsiteX1" fmla="*/ 84116 w 1902396"/>
                <a:gd name="connsiteY1" fmla="*/ 0 h 841158"/>
                <a:gd name="connsiteX2" fmla="*/ 1818280 w 1902396"/>
                <a:gd name="connsiteY2" fmla="*/ 0 h 841158"/>
                <a:gd name="connsiteX3" fmla="*/ 1902396 w 1902396"/>
                <a:gd name="connsiteY3" fmla="*/ 84116 h 841158"/>
                <a:gd name="connsiteX4" fmla="*/ 1902396 w 1902396"/>
                <a:gd name="connsiteY4" fmla="*/ 757042 h 841158"/>
                <a:gd name="connsiteX5" fmla="*/ 1818280 w 1902396"/>
                <a:gd name="connsiteY5" fmla="*/ 841158 h 841158"/>
                <a:gd name="connsiteX6" fmla="*/ 84116 w 1902396"/>
                <a:gd name="connsiteY6" fmla="*/ 841158 h 841158"/>
                <a:gd name="connsiteX7" fmla="*/ 0 w 1902396"/>
                <a:gd name="connsiteY7" fmla="*/ 757042 h 841158"/>
                <a:gd name="connsiteX8" fmla="*/ 0 w 1902396"/>
                <a:gd name="connsiteY8" fmla="*/ 84116 h 84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396" h="841158">
                  <a:moveTo>
                    <a:pt x="0" y="84116"/>
                  </a:moveTo>
                  <a:cubicBezTo>
                    <a:pt x="0" y="37660"/>
                    <a:pt x="37660" y="0"/>
                    <a:pt x="84116" y="0"/>
                  </a:cubicBezTo>
                  <a:lnTo>
                    <a:pt x="1818280" y="0"/>
                  </a:lnTo>
                  <a:cubicBezTo>
                    <a:pt x="1864736" y="0"/>
                    <a:pt x="1902396" y="37660"/>
                    <a:pt x="1902396" y="84116"/>
                  </a:cubicBezTo>
                  <a:lnTo>
                    <a:pt x="1902396" y="757042"/>
                  </a:lnTo>
                  <a:cubicBezTo>
                    <a:pt x="1902396" y="803498"/>
                    <a:pt x="1864736" y="841158"/>
                    <a:pt x="1818280" y="841158"/>
                  </a:cubicBezTo>
                  <a:lnTo>
                    <a:pt x="84116" y="841158"/>
                  </a:lnTo>
                  <a:cubicBezTo>
                    <a:pt x="37660" y="841158"/>
                    <a:pt x="0" y="803498"/>
                    <a:pt x="0" y="757042"/>
                  </a:cubicBezTo>
                  <a:lnTo>
                    <a:pt x="0" y="8411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62" tIns="34162" rIns="34162" bIns="3416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latin typeface="Arial" pitchFamily="34" charset="0"/>
                  <a:cs typeface="Arial" pitchFamily="34" charset="0"/>
                </a:rPr>
                <a:t>MODELOS DE LINEAS DE ESPERA</a:t>
              </a:r>
              <a:endParaRPr lang="es-ES" sz="15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2 Rectángulo redondeado"/>
          <p:cNvSpPr/>
          <p:nvPr/>
        </p:nvSpPr>
        <p:spPr>
          <a:xfrm>
            <a:off x="6372200" y="1628800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CUANDO UN CLIENTE SALE DE LA LINEA DE ESPERA Y DEL ESTABLECIMIENTO.</a:t>
            </a:r>
          </a:p>
          <a:p>
            <a:pPr algn="ctr"/>
            <a:endParaRPr lang="es-ES" sz="11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6372200" y="3140968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CLIENTE LLEGA AL NEGOCIO. NO ENTRA POR QUE LA LINEA DE ESPERA MUY  GRANDE.</a:t>
            </a:r>
          </a:p>
          <a:p>
            <a:pPr algn="ctr"/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443139" y="4653136"/>
            <a:ext cx="1945285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CARACTERIZAN  BAJO EL SISTEMA DE NOTACIÒN (KENDALL).DEBIDO A (DAVIS Y MWCKEOWN,1986)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5415917" y="2132856"/>
            <a:ext cx="956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415917" y="3429000"/>
            <a:ext cx="956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364088" y="5085184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971600" y="2564904"/>
            <a:ext cx="0" cy="655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76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43 Grupo"/>
          <p:cNvGrpSpPr/>
          <p:nvPr/>
        </p:nvGrpSpPr>
        <p:grpSpPr>
          <a:xfrm>
            <a:off x="395535" y="404664"/>
            <a:ext cx="8496945" cy="6315795"/>
            <a:chOff x="922473" y="476672"/>
            <a:chExt cx="7958008" cy="6264331"/>
          </a:xfrm>
        </p:grpSpPr>
        <p:sp>
          <p:nvSpPr>
            <p:cNvPr id="45" name="44 Forma libre"/>
            <p:cNvSpPr/>
            <p:nvPr/>
          </p:nvSpPr>
          <p:spPr>
            <a:xfrm>
              <a:off x="922473" y="712899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MAT. INGLÈS (MCKEOWN,1986)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 rot="20782682">
              <a:off x="2768197" y="1046384"/>
              <a:ext cx="1003026" cy="26718"/>
            </a:xfrm>
            <a:custGeom>
              <a:avLst/>
              <a:gdLst>
                <a:gd name="connsiteX0" fmla="*/ 0 w 1003026"/>
                <a:gd name="connsiteY0" fmla="*/ 13359 h 26718"/>
                <a:gd name="connsiteX1" fmla="*/ 1003026 w 1003026"/>
                <a:gd name="connsiteY1" fmla="*/ 13359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3026" h="26718">
                  <a:moveTo>
                    <a:pt x="0" y="13359"/>
                  </a:moveTo>
                  <a:lnTo>
                    <a:pt x="1003026" y="133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9138" tIns="-11717" rIns="489136" bIns="-117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3757117" y="476672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(V) =  PATRÒN DE LLEGADAS DE LOS CLIENTES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47 Forma libre"/>
            <p:cNvSpPr/>
            <p:nvPr/>
          </p:nvSpPr>
          <p:spPr>
            <a:xfrm rot="4">
              <a:off x="5616948" y="928271"/>
              <a:ext cx="1158307" cy="45346"/>
            </a:xfrm>
            <a:custGeom>
              <a:avLst/>
              <a:gdLst>
                <a:gd name="connsiteX0" fmla="*/ 0 w 778767"/>
                <a:gd name="connsiteY0" fmla="*/ 13359 h 26718"/>
                <a:gd name="connsiteX1" fmla="*/ 778767 w 778767"/>
                <a:gd name="connsiteY1" fmla="*/ 13359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8767" h="26718">
                  <a:moveTo>
                    <a:pt x="0" y="13359"/>
                  </a:moveTo>
                  <a:lnTo>
                    <a:pt x="778767" y="1335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614" tIns="-6111" rIns="382614" bIns="-611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6775255" y="476672"/>
              <a:ext cx="2105226" cy="929915"/>
            </a:xfrm>
            <a:custGeom>
              <a:avLst/>
              <a:gdLst>
                <a:gd name="connsiteX0" fmla="*/ 0 w 2307548"/>
                <a:gd name="connsiteY0" fmla="*/ 92992 h 929915"/>
                <a:gd name="connsiteX1" fmla="*/ 92992 w 2307548"/>
                <a:gd name="connsiteY1" fmla="*/ 0 h 929915"/>
                <a:gd name="connsiteX2" fmla="*/ 2214557 w 2307548"/>
                <a:gd name="connsiteY2" fmla="*/ 0 h 929915"/>
                <a:gd name="connsiteX3" fmla="*/ 2307549 w 2307548"/>
                <a:gd name="connsiteY3" fmla="*/ 92992 h 929915"/>
                <a:gd name="connsiteX4" fmla="*/ 2307548 w 2307548"/>
                <a:gd name="connsiteY4" fmla="*/ 836924 h 929915"/>
                <a:gd name="connsiteX5" fmla="*/ 2214556 w 2307548"/>
                <a:gd name="connsiteY5" fmla="*/ 929916 h 929915"/>
                <a:gd name="connsiteX6" fmla="*/ 92992 w 2307548"/>
                <a:gd name="connsiteY6" fmla="*/ 929915 h 929915"/>
                <a:gd name="connsiteX7" fmla="*/ 0 w 2307548"/>
                <a:gd name="connsiteY7" fmla="*/ 836923 h 929915"/>
                <a:gd name="connsiteX8" fmla="*/ 0 w 2307548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548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2214557" y="0"/>
                  </a:lnTo>
                  <a:cubicBezTo>
                    <a:pt x="2265915" y="0"/>
                    <a:pt x="2307549" y="41634"/>
                    <a:pt x="2307549" y="92992"/>
                  </a:cubicBezTo>
                  <a:cubicBezTo>
                    <a:pt x="2307549" y="340969"/>
                    <a:pt x="2307548" y="588947"/>
                    <a:pt x="2307548" y="836924"/>
                  </a:cubicBezTo>
                  <a:cubicBezTo>
                    <a:pt x="2307548" y="888282"/>
                    <a:pt x="2265914" y="929916"/>
                    <a:pt x="2214556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 RECONOCE CON TODA PRECISIÒN EL TIEMPO DE LLEGADA DE LOS CLIENTES O EL SERVICIO.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 rot="3299955">
              <a:off x="2447357" y="1807936"/>
              <a:ext cx="1571002" cy="26718"/>
            </a:xfrm>
            <a:custGeom>
              <a:avLst/>
              <a:gdLst>
                <a:gd name="connsiteX0" fmla="*/ 0 w 1571002"/>
                <a:gd name="connsiteY0" fmla="*/ 13359 h 26718"/>
                <a:gd name="connsiteX1" fmla="*/ 1571002 w 1571002"/>
                <a:gd name="connsiteY1" fmla="*/ 13359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002" h="26718">
                  <a:moveTo>
                    <a:pt x="0" y="13359"/>
                  </a:moveTo>
                  <a:lnTo>
                    <a:pt x="1571002" y="133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8926" tIns="-25916" rIns="758925" bIns="-259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3683411" y="2042558"/>
              <a:ext cx="1861189" cy="844354"/>
            </a:xfrm>
            <a:custGeom>
              <a:avLst/>
              <a:gdLst>
                <a:gd name="connsiteX0" fmla="*/ 0 w 1861189"/>
                <a:gd name="connsiteY0" fmla="*/ 84435 h 844354"/>
                <a:gd name="connsiteX1" fmla="*/ 84435 w 1861189"/>
                <a:gd name="connsiteY1" fmla="*/ 0 h 844354"/>
                <a:gd name="connsiteX2" fmla="*/ 1776754 w 1861189"/>
                <a:gd name="connsiteY2" fmla="*/ 0 h 844354"/>
                <a:gd name="connsiteX3" fmla="*/ 1861189 w 1861189"/>
                <a:gd name="connsiteY3" fmla="*/ 84435 h 844354"/>
                <a:gd name="connsiteX4" fmla="*/ 1861189 w 1861189"/>
                <a:gd name="connsiteY4" fmla="*/ 759919 h 844354"/>
                <a:gd name="connsiteX5" fmla="*/ 1776754 w 1861189"/>
                <a:gd name="connsiteY5" fmla="*/ 844354 h 844354"/>
                <a:gd name="connsiteX6" fmla="*/ 84435 w 1861189"/>
                <a:gd name="connsiteY6" fmla="*/ 844354 h 844354"/>
                <a:gd name="connsiteX7" fmla="*/ 0 w 1861189"/>
                <a:gd name="connsiteY7" fmla="*/ 759919 h 844354"/>
                <a:gd name="connsiteX8" fmla="*/ 0 w 1861189"/>
                <a:gd name="connsiteY8" fmla="*/ 84435 h 8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189" h="844354">
                  <a:moveTo>
                    <a:pt x="0" y="84435"/>
                  </a:moveTo>
                  <a:cubicBezTo>
                    <a:pt x="0" y="37803"/>
                    <a:pt x="37803" y="0"/>
                    <a:pt x="84435" y="0"/>
                  </a:cubicBezTo>
                  <a:lnTo>
                    <a:pt x="1776754" y="0"/>
                  </a:lnTo>
                  <a:cubicBezTo>
                    <a:pt x="1823386" y="0"/>
                    <a:pt x="1861189" y="37803"/>
                    <a:pt x="1861189" y="84435"/>
                  </a:cubicBezTo>
                  <a:lnTo>
                    <a:pt x="1861189" y="759919"/>
                  </a:lnTo>
                  <a:cubicBezTo>
                    <a:pt x="1861189" y="806551"/>
                    <a:pt x="1823386" y="844354"/>
                    <a:pt x="1776754" y="844354"/>
                  </a:cubicBezTo>
                  <a:lnTo>
                    <a:pt x="84435" y="844354"/>
                  </a:lnTo>
                  <a:cubicBezTo>
                    <a:pt x="37803" y="844354"/>
                    <a:pt x="0" y="806551"/>
                    <a:pt x="0" y="759919"/>
                  </a:cubicBezTo>
                  <a:lnTo>
                    <a:pt x="0" y="844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50" tIns="32350" rIns="32350" bIns="3235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(w) =  PATRÒN DE SERVICIO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6865968" y="1936891"/>
              <a:ext cx="2014513" cy="963625"/>
            </a:xfrm>
            <a:custGeom>
              <a:avLst/>
              <a:gdLst>
                <a:gd name="connsiteX0" fmla="*/ 0 w 2014513"/>
                <a:gd name="connsiteY0" fmla="*/ 96363 h 963625"/>
                <a:gd name="connsiteX1" fmla="*/ 96363 w 2014513"/>
                <a:gd name="connsiteY1" fmla="*/ 0 h 963625"/>
                <a:gd name="connsiteX2" fmla="*/ 1918151 w 2014513"/>
                <a:gd name="connsiteY2" fmla="*/ 0 h 963625"/>
                <a:gd name="connsiteX3" fmla="*/ 2014514 w 2014513"/>
                <a:gd name="connsiteY3" fmla="*/ 96363 h 963625"/>
                <a:gd name="connsiteX4" fmla="*/ 2014513 w 2014513"/>
                <a:gd name="connsiteY4" fmla="*/ 867263 h 963625"/>
                <a:gd name="connsiteX5" fmla="*/ 1918150 w 2014513"/>
                <a:gd name="connsiteY5" fmla="*/ 963626 h 963625"/>
                <a:gd name="connsiteX6" fmla="*/ 96363 w 2014513"/>
                <a:gd name="connsiteY6" fmla="*/ 963625 h 963625"/>
                <a:gd name="connsiteX7" fmla="*/ 0 w 2014513"/>
                <a:gd name="connsiteY7" fmla="*/ 867262 h 963625"/>
                <a:gd name="connsiteX8" fmla="*/ 0 w 2014513"/>
                <a:gd name="connsiteY8" fmla="*/ 96363 h 96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513" h="963625">
                  <a:moveTo>
                    <a:pt x="0" y="96363"/>
                  </a:moveTo>
                  <a:cubicBezTo>
                    <a:pt x="0" y="43143"/>
                    <a:pt x="43143" y="0"/>
                    <a:pt x="96363" y="0"/>
                  </a:cubicBezTo>
                  <a:lnTo>
                    <a:pt x="1918151" y="0"/>
                  </a:lnTo>
                  <a:cubicBezTo>
                    <a:pt x="1971371" y="0"/>
                    <a:pt x="2014514" y="43143"/>
                    <a:pt x="2014514" y="96363"/>
                  </a:cubicBezTo>
                  <a:cubicBezTo>
                    <a:pt x="2014514" y="353330"/>
                    <a:pt x="2014513" y="610296"/>
                    <a:pt x="2014513" y="867263"/>
                  </a:cubicBezTo>
                  <a:cubicBezTo>
                    <a:pt x="2014513" y="920483"/>
                    <a:pt x="1971370" y="963626"/>
                    <a:pt x="1918150" y="963626"/>
                  </a:cubicBezTo>
                  <a:lnTo>
                    <a:pt x="96363" y="963625"/>
                  </a:lnTo>
                  <a:cubicBezTo>
                    <a:pt x="43143" y="963625"/>
                    <a:pt x="0" y="920482"/>
                    <a:pt x="0" y="867262"/>
                  </a:cubicBezTo>
                  <a:lnTo>
                    <a:pt x="0" y="963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44" tIns="35844" rIns="35844" bIns="358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 ESPECIFICA POR UN NO.   QUE CORRESPONDERA AL DE SERVIDORES DEL SISTEMA .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 rot="4113250">
              <a:off x="1936621" y="2405289"/>
              <a:ext cx="2666179" cy="26718"/>
            </a:xfrm>
            <a:custGeom>
              <a:avLst/>
              <a:gdLst>
                <a:gd name="connsiteX0" fmla="*/ 0 w 2666179"/>
                <a:gd name="connsiteY0" fmla="*/ 13359 h 26718"/>
                <a:gd name="connsiteX1" fmla="*/ 2666179 w 2666179"/>
                <a:gd name="connsiteY1" fmla="*/ 13359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179" h="26718">
                  <a:moveTo>
                    <a:pt x="0" y="13359"/>
                  </a:moveTo>
                  <a:lnTo>
                    <a:pt x="2666179" y="133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9135" tIns="-53295" rIns="1279136" bIns="-5329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900" kern="1200"/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3757117" y="3194482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(X) = NÙMERO DE SERVIDORES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55 Forma libre"/>
            <p:cNvSpPr/>
            <p:nvPr/>
          </p:nvSpPr>
          <p:spPr>
            <a:xfrm rot="4500862">
              <a:off x="1384755" y="2985347"/>
              <a:ext cx="3769911" cy="26718"/>
            </a:xfrm>
            <a:custGeom>
              <a:avLst/>
              <a:gdLst>
                <a:gd name="connsiteX0" fmla="*/ 0 w 3769911"/>
                <a:gd name="connsiteY0" fmla="*/ 13359 h 26718"/>
                <a:gd name="connsiteX1" fmla="*/ 3769911 w 3769911"/>
                <a:gd name="connsiteY1" fmla="*/ 13359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9911" h="26718">
                  <a:moveTo>
                    <a:pt x="0" y="13359"/>
                  </a:moveTo>
                  <a:lnTo>
                    <a:pt x="3769911" y="133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3408" tIns="-80889" rIns="1803407" bIns="-8088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300" kern="1200"/>
            </a:p>
          </p:txBody>
        </p:sp>
        <p:sp>
          <p:nvSpPr>
            <p:cNvPr id="57" name="56 Forma libre"/>
            <p:cNvSpPr/>
            <p:nvPr/>
          </p:nvSpPr>
          <p:spPr>
            <a:xfrm>
              <a:off x="3757117" y="4354598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(Y) = CAPACIDAD DEL SISTEMA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57 Forma libre"/>
            <p:cNvSpPr/>
            <p:nvPr/>
          </p:nvSpPr>
          <p:spPr>
            <a:xfrm rot="4742416">
              <a:off x="706023" y="3681426"/>
              <a:ext cx="5127375" cy="26718"/>
            </a:xfrm>
            <a:custGeom>
              <a:avLst/>
              <a:gdLst>
                <a:gd name="connsiteX0" fmla="*/ 0 w 5127375"/>
                <a:gd name="connsiteY0" fmla="*/ 13359 h 26718"/>
                <a:gd name="connsiteX1" fmla="*/ 5127375 w 5127375"/>
                <a:gd name="connsiteY1" fmla="*/ 13359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7375" h="26718">
                  <a:moveTo>
                    <a:pt x="0" y="13359"/>
                  </a:moveTo>
                  <a:lnTo>
                    <a:pt x="5127375" y="1335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8203" tIns="-114825" rIns="2448204" bIns="-11482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800" kern="1200"/>
            </a:p>
          </p:txBody>
        </p:sp>
        <p:sp>
          <p:nvSpPr>
            <p:cNvPr id="59" name="58 Forma libre"/>
            <p:cNvSpPr/>
            <p:nvPr/>
          </p:nvSpPr>
          <p:spPr>
            <a:xfrm>
              <a:off x="3757117" y="5746756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(Z) = DISCIPLINA DE LA LINEA DE ESPERA</a:t>
              </a:r>
              <a:endParaRPr lang="es-E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59 Forma libre"/>
            <p:cNvSpPr/>
            <p:nvPr/>
          </p:nvSpPr>
          <p:spPr>
            <a:xfrm>
              <a:off x="922473" y="3035940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CARACTERTISTICA DE LINEA DE  LAS ESPERA</a:t>
              </a:r>
              <a:endParaRPr lang="es-ES" sz="1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922473" y="4581128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TERMINOLOGÌA</a:t>
              </a:r>
              <a:endParaRPr lang="es-ES" sz="1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922473" y="5811088"/>
              <a:ext cx="1859831" cy="929915"/>
            </a:xfrm>
            <a:custGeom>
              <a:avLst/>
              <a:gdLst>
                <a:gd name="connsiteX0" fmla="*/ 0 w 1859831"/>
                <a:gd name="connsiteY0" fmla="*/ 92992 h 929915"/>
                <a:gd name="connsiteX1" fmla="*/ 92992 w 1859831"/>
                <a:gd name="connsiteY1" fmla="*/ 0 h 929915"/>
                <a:gd name="connsiteX2" fmla="*/ 1766840 w 1859831"/>
                <a:gd name="connsiteY2" fmla="*/ 0 h 929915"/>
                <a:gd name="connsiteX3" fmla="*/ 1859832 w 1859831"/>
                <a:gd name="connsiteY3" fmla="*/ 92992 h 929915"/>
                <a:gd name="connsiteX4" fmla="*/ 1859831 w 1859831"/>
                <a:gd name="connsiteY4" fmla="*/ 836924 h 929915"/>
                <a:gd name="connsiteX5" fmla="*/ 1766839 w 1859831"/>
                <a:gd name="connsiteY5" fmla="*/ 929916 h 929915"/>
                <a:gd name="connsiteX6" fmla="*/ 92992 w 1859831"/>
                <a:gd name="connsiteY6" fmla="*/ 929915 h 929915"/>
                <a:gd name="connsiteX7" fmla="*/ 0 w 1859831"/>
                <a:gd name="connsiteY7" fmla="*/ 836923 h 929915"/>
                <a:gd name="connsiteX8" fmla="*/ 0 w 1859831"/>
                <a:gd name="connsiteY8" fmla="*/ 92992 h 92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31" h="929915">
                  <a:moveTo>
                    <a:pt x="0" y="92992"/>
                  </a:moveTo>
                  <a:cubicBezTo>
                    <a:pt x="0" y="41634"/>
                    <a:pt x="41634" y="0"/>
                    <a:pt x="92992" y="0"/>
                  </a:cubicBezTo>
                  <a:lnTo>
                    <a:pt x="1766840" y="0"/>
                  </a:lnTo>
                  <a:cubicBezTo>
                    <a:pt x="1818198" y="0"/>
                    <a:pt x="1859832" y="41634"/>
                    <a:pt x="1859832" y="92992"/>
                  </a:cubicBezTo>
                  <a:cubicBezTo>
                    <a:pt x="1859832" y="340969"/>
                    <a:pt x="1859831" y="588947"/>
                    <a:pt x="1859831" y="836924"/>
                  </a:cubicBezTo>
                  <a:cubicBezTo>
                    <a:pt x="1859831" y="888282"/>
                    <a:pt x="1818197" y="929916"/>
                    <a:pt x="1766839" y="929916"/>
                  </a:cubicBezTo>
                  <a:lnTo>
                    <a:pt x="92992" y="929915"/>
                  </a:lnTo>
                  <a:cubicBezTo>
                    <a:pt x="41634" y="929915"/>
                    <a:pt x="0" y="888281"/>
                    <a:pt x="0" y="836923"/>
                  </a:cubicBezTo>
                  <a:lnTo>
                    <a:pt x="0" y="929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56" tIns="34856" rIns="34856" bIns="3485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MODELOS DE LINEAS DE ESPERA</a:t>
              </a:r>
              <a:endParaRPr lang="es-ES" sz="1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1388427" y="1580387"/>
            <a:ext cx="7504053" cy="5088973"/>
            <a:chOff x="1388427" y="1580387"/>
            <a:chExt cx="7504053" cy="5088973"/>
          </a:xfrm>
        </p:grpSpPr>
        <p:sp>
          <p:nvSpPr>
            <p:cNvPr id="41" name="40 Rectángulo redondeado"/>
            <p:cNvSpPr/>
            <p:nvPr/>
          </p:nvSpPr>
          <p:spPr>
            <a:xfrm>
              <a:off x="6732240" y="3284984"/>
              <a:ext cx="216024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E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  </a:t>
              </a:r>
              <a:r>
                <a:rPr lang="es-E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MAYORIA DE LAS OCASIONES ES INFINITA</a:t>
              </a:r>
            </a:p>
            <a:p>
              <a:pPr algn="ctr"/>
              <a:endParaRPr lang="es-ES" dirty="0"/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6732240" y="4564433"/>
              <a:ext cx="2160240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 ORDEN DE ATENCIÒN DE LOS CLIENTES (PEPS</a:t>
              </a:r>
              <a:endParaRPr lang="es-ES" sz="1200" dirty="0"/>
            </a:p>
          </p:txBody>
        </p:sp>
        <p:sp>
          <p:nvSpPr>
            <p:cNvPr id="43" name="42 Rectángulo redondeado"/>
            <p:cNvSpPr/>
            <p:nvPr/>
          </p:nvSpPr>
          <p:spPr>
            <a:xfrm>
              <a:off x="6732240" y="5877272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(UEPS) ÙLTIMO EN ENTRAR  Y PRIMERO EN SALIR.</a:t>
              </a:r>
            </a:p>
          </p:txBody>
        </p:sp>
        <p:cxnSp>
          <p:nvCxnSpPr>
            <p:cNvPr id="64" name="63 Conector recto"/>
            <p:cNvCxnSpPr>
              <a:endCxn id="41" idx="1"/>
            </p:cNvCxnSpPr>
            <p:nvPr/>
          </p:nvCxnSpPr>
          <p:spPr>
            <a:xfrm>
              <a:off x="5330685" y="3717032"/>
              <a:ext cx="14015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flipV="1">
              <a:off x="5330685" y="4843302"/>
              <a:ext cx="1529856" cy="129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5407933" y="6309320"/>
              <a:ext cx="13243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5330685" y="2418704"/>
              <a:ext cx="14108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V="1">
              <a:off x="1388427" y="5480395"/>
              <a:ext cx="0" cy="30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V="1">
              <a:off x="1388427" y="3922512"/>
              <a:ext cx="0" cy="620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flipV="1">
              <a:off x="1388427" y="1580387"/>
              <a:ext cx="0" cy="1404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0769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Forma libre"/>
          <p:cNvSpPr/>
          <p:nvPr/>
        </p:nvSpPr>
        <p:spPr>
          <a:xfrm>
            <a:off x="251521" y="871339"/>
            <a:ext cx="1750850" cy="1117501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 </a:t>
            </a: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ESPERA RESPECTO A PATRONES DE LLEGADA Y SERVICIO.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Forma libre"/>
          <p:cNvSpPr/>
          <p:nvPr/>
        </p:nvSpPr>
        <p:spPr>
          <a:xfrm rot="20489013" flipV="1">
            <a:off x="1942124" y="906777"/>
            <a:ext cx="1278732" cy="170978"/>
          </a:xfrm>
          <a:custGeom>
            <a:avLst/>
            <a:gdLst>
              <a:gd name="connsiteX0" fmla="*/ 0 w 1003026"/>
              <a:gd name="connsiteY0" fmla="*/ 13359 h 26718"/>
              <a:gd name="connsiteX1" fmla="*/ 1003026 w 1003026"/>
              <a:gd name="connsiteY1" fmla="*/ 13359 h 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026" h="26718">
                <a:moveTo>
                  <a:pt x="0" y="13359"/>
                </a:moveTo>
                <a:lnTo>
                  <a:pt x="1003026" y="133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9138" tIns="-11717" rIns="489136" bIns="-1171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53" name="52 Forma libre"/>
          <p:cNvSpPr/>
          <p:nvPr/>
        </p:nvSpPr>
        <p:spPr>
          <a:xfrm>
            <a:off x="3099480" y="548681"/>
            <a:ext cx="2192600" cy="792088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(D )   DETERMINÌSTICA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Forma libre"/>
          <p:cNvSpPr/>
          <p:nvPr/>
        </p:nvSpPr>
        <p:spPr>
          <a:xfrm rot="4">
            <a:off x="5100992" y="751145"/>
            <a:ext cx="1236751" cy="45719"/>
          </a:xfrm>
          <a:custGeom>
            <a:avLst/>
            <a:gdLst>
              <a:gd name="connsiteX0" fmla="*/ 0 w 778767"/>
              <a:gd name="connsiteY0" fmla="*/ 13359 h 26718"/>
              <a:gd name="connsiteX1" fmla="*/ 778767 w 778767"/>
              <a:gd name="connsiteY1" fmla="*/ 13359 h 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8767" h="26718">
                <a:moveTo>
                  <a:pt x="0" y="13359"/>
                </a:moveTo>
                <a:lnTo>
                  <a:pt x="778767" y="133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2614" tIns="-6111" rIns="382614" bIns="-611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 dirty="0"/>
          </a:p>
        </p:txBody>
      </p:sp>
      <p:sp>
        <p:nvSpPr>
          <p:cNvPr id="55" name="54 Forma libre"/>
          <p:cNvSpPr/>
          <p:nvPr/>
        </p:nvSpPr>
        <p:spPr>
          <a:xfrm>
            <a:off x="6337743" y="404664"/>
            <a:ext cx="2247797" cy="828727"/>
          </a:xfrm>
          <a:custGeom>
            <a:avLst/>
            <a:gdLst>
              <a:gd name="connsiteX0" fmla="*/ 0 w 2307548"/>
              <a:gd name="connsiteY0" fmla="*/ 92992 h 929915"/>
              <a:gd name="connsiteX1" fmla="*/ 92992 w 2307548"/>
              <a:gd name="connsiteY1" fmla="*/ 0 h 929915"/>
              <a:gd name="connsiteX2" fmla="*/ 2214557 w 2307548"/>
              <a:gd name="connsiteY2" fmla="*/ 0 h 929915"/>
              <a:gd name="connsiteX3" fmla="*/ 2307549 w 2307548"/>
              <a:gd name="connsiteY3" fmla="*/ 92992 h 929915"/>
              <a:gd name="connsiteX4" fmla="*/ 2307548 w 2307548"/>
              <a:gd name="connsiteY4" fmla="*/ 836924 h 929915"/>
              <a:gd name="connsiteX5" fmla="*/ 2214556 w 2307548"/>
              <a:gd name="connsiteY5" fmla="*/ 929916 h 929915"/>
              <a:gd name="connsiteX6" fmla="*/ 92992 w 2307548"/>
              <a:gd name="connsiteY6" fmla="*/ 929915 h 929915"/>
              <a:gd name="connsiteX7" fmla="*/ 0 w 2307548"/>
              <a:gd name="connsiteY7" fmla="*/ 836923 h 929915"/>
              <a:gd name="connsiteX8" fmla="*/ 0 w 2307548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548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2214557" y="0"/>
                </a:lnTo>
                <a:cubicBezTo>
                  <a:pt x="2265915" y="0"/>
                  <a:pt x="2307549" y="41634"/>
                  <a:pt x="2307549" y="92992"/>
                </a:cubicBezTo>
                <a:cubicBezTo>
                  <a:pt x="2307549" y="340969"/>
                  <a:pt x="2307548" y="588947"/>
                  <a:pt x="2307548" y="836924"/>
                </a:cubicBezTo>
                <a:cubicBezTo>
                  <a:pt x="2307548" y="888282"/>
                  <a:pt x="2265914" y="929916"/>
                  <a:pt x="2214556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APLICA  EN CASOS QUE  SE CONOCE EL TIEMPO DE LLEGADA Ô EL  SERVICIO.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Forma libre"/>
          <p:cNvSpPr/>
          <p:nvPr/>
        </p:nvSpPr>
        <p:spPr>
          <a:xfrm rot="2145717" flipV="1">
            <a:off x="1673484" y="1759801"/>
            <a:ext cx="1589581" cy="345620"/>
          </a:xfrm>
          <a:custGeom>
            <a:avLst/>
            <a:gdLst>
              <a:gd name="connsiteX0" fmla="*/ 0 w 1571002"/>
              <a:gd name="connsiteY0" fmla="*/ 13359 h 26718"/>
              <a:gd name="connsiteX1" fmla="*/ 1571002 w 1571002"/>
              <a:gd name="connsiteY1" fmla="*/ 13359 h 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1002" h="26718">
                <a:moveTo>
                  <a:pt x="0" y="13359"/>
                </a:moveTo>
                <a:lnTo>
                  <a:pt x="1571002" y="133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8926" tIns="-25916" rIns="758925" bIns="-2591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57" name="56 Forma libre"/>
          <p:cNvSpPr/>
          <p:nvPr/>
        </p:nvSpPr>
        <p:spPr>
          <a:xfrm>
            <a:off x="3123524" y="1988840"/>
            <a:ext cx="2160240" cy="851291"/>
          </a:xfrm>
          <a:custGeom>
            <a:avLst/>
            <a:gdLst>
              <a:gd name="connsiteX0" fmla="*/ 0 w 1861189"/>
              <a:gd name="connsiteY0" fmla="*/ 84435 h 844354"/>
              <a:gd name="connsiteX1" fmla="*/ 84435 w 1861189"/>
              <a:gd name="connsiteY1" fmla="*/ 0 h 844354"/>
              <a:gd name="connsiteX2" fmla="*/ 1776754 w 1861189"/>
              <a:gd name="connsiteY2" fmla="*/ 0 h 844354"/>
              <a:gd name="connsiteX3" fmla="*/ 1861189 w 1861189"/>
              <a:gd name="connsiteY3" fmla="*/ 84435 h 844354"/>
              <a:gd name="connsiteX4" fmla="*/ 1861189 w 1861189"/>
              <a:gd name="connsiteY4" fmla="*/ 759919 h 844354"/>
              <a:gd name="connsiteX5" fmla="*/ 1776754 w 1861189"/>
              <a:gd name="connsiteY5" fmla="*/ 844354 h 844354"/>
              <a:gd name="connsiteX6" fmla="*/ 84435 w 1861189"/>
              <a:gd name="connsiteY6" fmla="*/ 844354 h 844354"/>
              <a:gd name="connsiteX7" fmla="*/ 0 w 1861189"/>
              <a:gd name="connsiteY7" fmla="*/ 759919 h 844354"/>
              <a:gd name="connsiteX8" fmla="*/ 0 w 1861189"/>
              <a:gd name="connsiteY8" fmla="*/ 84435 h 84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189" h="844354">
                <a:moveTo>
                  <a:pt x="0" y="84435"/>
                </a:moveTo>
                <a:cubicBezTo>
                  <a:pt x="0" y="37803"/>
                  <a:pt x="37803" y="0"/>
                  <a:pt x="84435" y="0"/>
                </a:cubicBezTo>
                <a:lnTo>
                  <a:pt x="1776754" y="0"/>
                </a:lnTo>
                <a:cubicBezTo>
                  <a:pt x="1823386" y="0"/>
                  <a:pt x="1861189" y="37803"/>
                  <a:pt x="1861189" y="84435"/>
                </a:cubicBezTo>
                <a:lnTo>
                  <a:pt x="1861189" y="759919"/>
                </a:lnTo>
                <a:cubicBezTo>
                  <a:pt x="1861189" y="806551"/>
                  <a:pt x="1823386" y="844354"/>
                  <a:pt x="1776754" y="844354"/>
                </a:cubicBezTo>
                <a:lnTo>
                  <a:pt x="84435" y="844354"/>
                </a:lnTo>
                <a:cubicBezTo>
                  <a:pt x="37803" y="844354"/>
                  <a:pt x="0" y="806551"/>
                  <a:pt x="0" y="759919"/>
                </a:cubicBezTo>
                <a:lnTo>
                  <a:pt x="0" y="844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50" tIns="32350" rIns="32350" bIns="32350" numCol="1" spcCol="1270" anchor="ctr" anchorCtr="0">
            <a:no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 )DISTRIBUICIÒN PROBABILÌSTICA MARKOVIA</a:t>
            </a:r>
          </a:p>
        </p:txBody>
      </p:sp>
      <p:sp>
        <p:nvSpPr>
          <p:cNvPr id="58" name="57 Forma libre"/>
          <p:cNvSpPr/>
          <p:nvPr/>
        </p:nvSpPr>
        <p:spPr>
          <a:xfrm>
            <a:off x="6372200" y="2004255"/>
            <a:ext cx="2150941" cy="1208721"/>
          </a:xfrm>
          <a:custGeom>
            <a:avLst/>
            <a:gdLst>
              <a:gd name="connsiteX0" fmla="*/ 0 w 2014513"/>
              <a:gd name="connsiteY0" fmla="*/ 96363 h 963625"/>
              <a:gd name="connsiteX1" fmla="*/ 96363 w 2014513"/>
              <a:gd name="connsiteY1" fmla="*/ 0 h 963625"/>
              <a:gd name="connsiteX2" fmla="*/ 1918151 w 2014513"/>
              <a:gd name="connsiteY2" fmla="*/ 0 h 963625"/>
              <a:gd name="connsiteX3" fmla="*/ 2014514 w 2014513"/>
              <a:gd name="connsiteY3" fmla="*/ 96363 h 963625"/>
              <a:gd name="connsiteX4" fmla="*/ 2014513 w 2014513"/>
              <a:gd name="connsiteY4" fmla="*/ 867263 h 963625"/>
              <a:gd name="connsiteX5" fmla="*/ 1918150 w 2014513"/>
              <a:gd name="connsiteY5" fmla="*/ 963626 h 963625"/>
              <a:gd name="connsiteX6" fmla="*/ 96363 w 2014513"/>
              <a:gd name="connsiteY6" fmla="*/ 963625 h 963625"/>
              <a:gd name="connsiteX7" fmla="*/ 0 w 2014513"/>
              <a:gd name="connsiteY7" fmla="*/ 867262 h 963625"/>
              <a:gd name="connsiteX8" fmla="*/ 0 w 2014513"/>
              <a:gd name="connsiteY8" fmla="*/ 96363 h 9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513" h="963625">
                <a:moveTo>
                  <a:pt x="0" y="96363"/>
                </a:moveTo>
                <a:cubicBezTo>
                  <a:pt x="0" y="43143"/>
                  <a:pt x="43143" y="0"/>
                  <a:pt x="96363" y="0"/>
                </a:cubicBezTo>
                <a:lnTo>
                  <a:pt x="1918151" y="0"/>
                </a:lnTo>
                <a:cubicBezTo>
                  <a:pt x="1971371" y="0"/>
                  <a:pt x="2014514" y="43143"/>
                  <a:pt x="2014514" y="96363"/>
                </a:cubicBezTo>
                <a:cubicBezTo>
                  <a:pt x="2014514" y="353330"/>
                  <a:pt x="2014513" y="610296"/>
                  <a:pt x="2014513" y="867263"/>
                </a:cubicBezTo>
                <a:cubicBezTo>
                  <a:pt x="2014513" y="920483"/>
                  <a:pt x="1971370" y="963626"/>
                  <a:pt x="1918150" y="963626"/>
                </a:cubicBezTo>
                <a:lnTo>
                  <a:pt x="96363" y="963625"/>
                </a:lnTo>
                <a:cubicBezTo>
                  <a:pt x="43143" y="963625"/>
                  <a:pt x="0" y="920482"/>
                  <a:pt x="0" y="867262"/>
                </a:cubicBezTo>
                <a:lnTo>
                  <a:pt x="0" y="963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44" tIns="35844" rIns="35844" bIns="35844" numCol="1" spcCol="1270" anchor="ctr" anchorCtr="0">
            <a:noAutofit/>
          </a:bodyPr>
          <a:lstStyle/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LLAMADA </a:t>
            </a: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ASI POR MAT. RUSO ( ANDREI MARKOOV). DISTRIBUICIÒN ALEATORIA DE PROB. PARA DEFINIR EL NO. DE LLEGADAS.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Forma libre"/>
          <p:cNvSpPr/>
          <p:nvPr/>
        </p:nvSpPr>
        <p:spPr>
          <a:xfrm rot="4113250" flipV="1">
            <a:off x="622674" y="3673103"/>
            <a:ext cx="3685730" cy="45719"/>
          </a:xfrm>
          <a:custGeom>
            <a:avLst/>
            <a:gdLst>
              <a:gd name="connsiteX0" fmla="*/ 0 w 2666179"/>
              <a:gd name="connsiteY0" fmla="*/ 13359 h 26718"/>
              <a:gd name="connsiteX1" fmla="*/ 2666179 w 2666179"/>
              <a:gd name="connsiteY1" fmla="*/ 13359 h 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6179" h="26718">
                <a:moveTo>
                  <a:pt x="0" y="13359"/>
                </a:moveTo>
                <a:lnTo>
                  <a:pt x="2666179" y="133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9135" tIns="-53295" rIns="1279136" bIns="-5329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kern="1200"/>
          </a:p>
        </p:txBody>
      </p:sp>
      <p:sp>
        <p:nvSpPr>
          <p:cNvPr id="60" name="59 Forma libre"/>
          <p:cNvSpPr/>
          <p:nvPr/>
        </p:nvSpPr>
        <p:spPr>
          <a:xfrm>
            <a:off x="3152826" y="3409841"/>
            <a:ext cx="2176872" cy="937555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</a:t>
            </a:r>
            <a:r>
              <a:rPr lang="es-E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s-E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DISTRIBUICIÒN DE ERLANG</a:t>
            </a:r>
          </a:p>
        </p:txBody>
      </p:sp>
      <p:sp>
        <p:nvSpPr>
          <p:cNvPr id="64" name="63 Forma libre"/>
          <p:cNvSpPr/>
          <p:nvPr/>
        </p:nvSpPr>
        <p:spPr>
          <a:xfrm>
            <a:off x="6372200" y="4472390"/>
            <a:ext cx="1985784" cy="937555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UTILIZA APLICANDO LA FORMULA DE ERLANG.</a:t>
            </a:r>
          </a:p>
        </p:txBody>
      </p:sp>
      <p:sp>
        <p:nvSpPr>
          <p:cNvPr id="65" name="64 Forma libre"/>
          <p:cNvSpPr/>
          <p:nvPr/>
        </p:nvSpPr>
        <p:spPr>
          <a:xfrm>
            <a:off x="251520" y="2491445"/>
            <a:ext cx="1750851" cy="937555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CARACTERTISTICA DE LINEA DE  LAS ESPERA</a:t>
            </a:r>
            <a:endParaRPr lang="es-ES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Forma libre"/>
          <p:cNvSpPr/>
          <p:nvPr/>
        </p:nvSpPr>
        <p:spPr>
          <a:xfrm>
            <a:off x="209952" y="4149080"/>
            <a:ext cx="1792419" cy="937555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TERMINOLOGÌA</a:t>
            </a:r>
            <a:endParaRPr lang="es-ES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Forma libre"/>
          <p:cNvSpPr/>
          <p:nvPr/>
        </p:nvSpPr>
        <p:spPr>
          <a:xfrm>
            <a:off x="209952" y="5589241"/>
            <a:ext cx="1792419" cy="864096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MODELOS DE LINEAS DE ESPERA</a:t>
            </a:r>
            <a:endParaRPr lang="es-ES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Forma libre"/>
          <p:cNvSpPr/>
          <p:nvPr/>
        </p:nvSpPr>
        <p:spPr>
          <a:xfrm>
            <a:off x="3153102" y="4941168"/>
            <a:ext cx="2176872" cy="937555"/>
          </a:xfrm>
          <a:custGeom>
            <a:avLst/>
            <a:gdLst>
              <a:gd name="connsiteX0" fmla="*/ 0 w 1859831"/>
              <a:gd name="connsiteY0" fmla="*/ 92992 h 929915"/>
              <a:gd name="connsiteX1" fmla="*/ 92992 w 1859831"/>
              <a:gd name="connsiteY1" fmla="*/ 0 h 929915"/>
              <a:gd name="connsiteX2" fmla="*/ 1766840 w 1859831"/>
              <a:gd name="connsiteY2" fmla="*/ 0 h 929915"/>
              <a:gd name="connsiteX3" fmla="*/ 1859832 w 1859831"/>
              <a:gd name="connsiteY3" fmla="*/ 92992 h 929915"/>
              <a:gd name="connsiteX4" fmla="*/ 1859831 w 1859831"/>
              <a:gd name="connsiteY4" fmla="*/ 836924 h 929915"/>
              <a:gd name="connsiteX5" fmla="*/ 1766839 w 1859831"/>
              <a:gd name="connsiteY5" fmla="*/ 929916 h 929915"/>
              <a:gd name="connsiteX6" fmla="*/ 92992 w 1859831"/>
              <a:gd name="connsiteY6" fmla="*/ 929915 h 929915"/>
              <a:gd name="connsiteX7" fmla="*/ 0 w 1859831"/>
              <a:gd name="connsiteY7" fmla="*/ 836923 h 929915"/>
              <a:gd name="connsiteX8" fmla="*/ 0 w 1859831"/>
              <a:gd name="connsiteY8" fmla="*/ 92992 h 9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31" h="929915">
                <a:moveTo>
                  <a:pt x="0" y="92992"/>
                </a:moveTo>
                <a:cubicBezTo>
                  <a:pt x="0" y="41634"/>
                  <a:pt x="41634" y="0"/>
                  <a:pt x="92992" y="0"/>
                </a:cubicBezTo>
                <a:lnTo>
                  <a:pt x="1766840" y="0"/>
                </a:lnTo>
                <a:cubicBezTo>
                  <a:pt x="1818198" y="0"/>
                  <a:pt x="1859832" y="41634"/>
                  <a:pt x="1859832" y="92992"/>
                </a:cubicBezTo>
                <a:cubicBezTo>
                  <a:pt x="1859832" y="340969"/>
                  <a:pt x="1859831" y="588947"/>
                  <a:pt x="1859831" y="836924"/>
                </a:cubicBezTo>
                <a:cubicBezTo>
                  <a:pt x="1859831" y="888282"/>
                  <a:pt x="1818197" y="929916"/>
                  <a:pt x="1766839" y="929916"/>
                </a:cubicBezTo>
                <a:lnTo>
                  <a:pt x="92992" y="929915"/>
                </a:lnTo>
                <a:cubicBezTo>
                  <a:pt x="41634" y="929915"/>
                  <a:pt x="0" y="888281"/>
                  <a:pt x="0" y="836923"/>
                </a:cubicBezTo>
                <a:lnTo>
                  <a:pt x="0" y="929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6" tIns="34856" rIns="34856" bIns="34856" numCol="1" spcCol="1270" anchor="ctr" anchorCtr="0">
            <a:noAutofit/>
          </a:bodyPr>
          <a:lstStyle/>
          <a:p>
            <a:r>
              <a:rPr lang="es-E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G) = GENERAL</a:t>
            </a:r>
          </a:p>
        </p:txBody>
      </p:sp>
      <p:sp>
        <p:nvSpPr>
          <p:cNvPr id="69" name="68 Forma libre"/>
          <p:cNvSpPr/>
          <p:nvPr/>
        </p:nvSpPr>
        <p:spPr>
          <a:xfrm rot="3443605">
            <a:off x="1463167" y="2410000"/>
            <a:ext cx="2199081" cy="629070"/>
          </a:xfrm>
          <a:custGeom>
            <a:avLst/>
            <a:gdLst>
              <a:gd name="connsiteX0" fmla="*/ 0 w 2666179"/>
              <a:gd name="connsiteY0" fmla="*/ 13359 h 26718"/>
              <a:gd name="connsiteX1" fmla="*/ 2666179 w 2666179"/>
              <a:gd name="connsiteY1" fmla="*/ 13359 h 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6179" h="26718">
                <a:moveTo>
                  <a:pt x="0" y="13359"/>
                </a:moveTo>
                <a:lnTo>
                  <a:pt x="2666179" y="133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9135" tIns="-53295" rIns="1279136" bIns="-53296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kern="1200"/>
          </a:p>
        </p:txBody>
      </p:sp>
      <p:sp>
        <p:nvSpPr>
          <p:cNvPr id="70" name="69 Forma libre"/>
          <p:cNvSpPr/>
          <p:nvPr/>
        </p:nvSpPr>
        <p:spPr>
          <a:xfrm rot="4">
            <a:off x="5329699" y="2414485"/>
            <a:ext cx="1008046" cy="76959"/>
          </a:xfrm>
          <a:custGeom>
            <a:avLst/>
            <a:gdLst>
              <a:gd name="connsiteX0" fmla="*/ 0 w 778767"/>
              <a:gd name="connsiteY0" fmla="*/ 13359 h 26718"/>
              <a:gd name="connsiteX1" fmla="*/ 778767 w 778767"/>
              <a:gd name="connsiteY1" fmla="*/ 13359 h 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8767" h="26718">
                <a:moveTo>
                  <a:pt x="0" y="13359"/>
                </a:moveTo>
                <a:lnTo>
                  <a:pt x="778767" y="133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2614" tIns="-6111" rIns="382614" bIns="-611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 dirty="0"/>
          </a:p>
        </p:txBody>
      </p:sp>
      <p:sp>
        <p:nvSpPr>
          <p:cNvPr id="71" name="70 Forma libre"/>
          <p:cNvSpPr/>
          <p:nvPr/>
        </p:nvSpPr>
        <p:spPr>
          <a:xfrm rot="2499726">
            <a:off x="5118092" y="4201480"/>
            <a:ext cx="1447387" cy="296064"/>
          </a:xfrm>
          <a:custGeom>
            <a:avLst/>
            <a:gdLst>
              <a:gd name="connsiteX0" fmla="*/ 0 w 778767"/>
              <a:gd name="connsiteY0" fmla="*/ 13359 h 26718"/>
              <a:gd name="connsiteX1" fmla="*/ 778767 w 778767"/>
              <a:gd name="connsiteY1" fmla="*/ 13359 h 2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8767" h="26718">
                <a:moveTo>
                  <a:pt x="0" y="13359"/>
                </a:moveTo>
                <a:lnTo>
                  <a:pt x="778767" y="133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2614" tIns="-6111" rIns="382614" bIns="-611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 dirty="0"/>
          </a:p>
        </p:txBody>
      </p:sp>
      <p:cxnSp>
        <p:nvCxnSpPr>
          <p:cNvPr id="73" name="72 Conector recto"/>
          <p:cNvCxnSpPr/>
          <p:nvPr/>
        </p:nvCxnSpPr>
        <p:spPr>
          <a:xfrm flipV="1">
            <a:off x="971600" y="5086635"/>
            <a:ext cx="0" cy="502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971600" y="342900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971600" y="2004255"/>
            <a:ext cx="0" cy="48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151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06287" y="3716657"/>
            <a:ext cx="15121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MODELOS DE LINEAS DE ESPERA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14298" y="2137703"/>
            <a:ext cx="1507912" cy="524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DISTRIBUICICION DE PROBABILIDAD DE </a:t>
            </a:r>
            <a:r>
              <a:rPr lang="es-E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POISSON</a:t>
            </a:r>
            <a:endParaRPr lang="es-E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654220" y="720442"/>
            <a:ext cx="2299808" cy="465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KAUFMANN (1970)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7 Rectángulo redondeado"/>
              <p:cNvSpPr/>
              <p:nvPr/>
            </p:nvSpPr>
            <p:spPr>
              <a:xfrm>
                <a:off x="2668153" y="1637784"/>
                <a:ext cx="2285877" cy="4999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ES" sz="9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LA FORMULA  ES    </a:t>
                </a:r>
                <a14:m>
                  <m:oMath xmlns:m="http://schemas.openxmlformats.org/officeDocument/2006/math"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𝑷</m:t>
                    </m:r>
                    <m:d>
                      <m:dPr>
                        <m:ctrlPr>
                          <a:rPr lang="es-ES" sz="9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s-ES" sz="9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𝑵</m:t>
                        </m:r>
                        <m:r>
                          <a:rPr lang="es-ES" sz="9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s-ES" sz="9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𝝀</m:t>
                        </m:r>
                      </m:e>
                    </m:d>
                    <m:r>
                      <a:rPr lang="es-ES" sz="9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s-ES" sz="9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𝑬𝑿𝑷</m:t>
                    </m:r>
                    <m:r>
                      <a:rPr lang="es-ES" sz="9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(−</m:t>
                    </m:r>
                    <m:r>
                      <a:rPr lang="es-ES" sz="9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𝝀</m:t>
                    </m:r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 </m:t>
                    </m:r>
                    <m:f>
                      <m:fPr>
                        <m:ctrlPr>
                          <a:rPr lang="es-ES" sz="9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9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s-ES" sz="9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s-ES" sz="9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𝚴</m:t>
                            </m:r>
                          </m:sup>
                        </m:sSup>
                      </m:num>
                      <m:den>
                        <m:r>
                          <a:rPr lang="el-GR" sz="9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𝚴</m:t>
                        </m:r>
                        <m:r>
                          <a:rPr lang="el-GR" sz="9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s-E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7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153" y="1637784"/>
                <a:ext cx="2285877" cy="499919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24 Rectángulo redondeado"/>
              <p:cNvSpPr/>
              <p:nvPr/>
            </p:nvSpPr>
            <p:spPr>
              <a:xfrm>
                <a:off x="5649988" y="620688"/>
                <a:ext cx="3093154" cy="75179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s-ES" sz="12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𝑷</m:t>
                    </m:r>
                    <m:d>
                      <m:dPr>
                        <m:ctrlPr>
                          <a:rPr lang="es-ES" sz="12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𝑵</m:t>
                        </m:r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;</m:t>
                        </m:r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𝝀</m:t>
                        </m:r>
                      </m:e>
                    </m:d>
                    <m:r>
                      <a:rPr lang="es-ES" sz="1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s-E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9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PROBABILIDAD QUE HAYA SUCESOS</a:t>
                </a:r>
                <a:r>
                  <a:rPr lang="es-ES" sz="900" b="1" dirty="0">
                    <a:solidFill>
                      <a:schemeClr val="tx1"/>
                    </a:solidFill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𝑫𝑬</m:t>
                    </m:r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 </m:t>
                    </m:r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𝑼𝑵𝑨</m:t>
                    </m:r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𝑴𝑼𝑬𝑺𝑻𝑹𝑨</m:t>
                    </m:r>
                    <m:r>
                      <a:rPr lang="es-ES" sz="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s-ES" sz="9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CUYO PROMEDIO ES </a:t>
                </a:r>
                <a14:m>
                  <m:oMath xmlns:m="http://schemas.openxmlformats.org/officeDocument/2006/math">
                    <m:r>
                      <a:rPr lang="es-ES" sz="9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𝝀</m:t>
                    </m:r>
                  </m:oMath>
                </a14:m>
                <a:endParaRPr lang="es-E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24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988" y="620688"/>
                <a:ext cx="3093154" cy="751790"/>
              </a:xfrm>
              <a:prstGeom prst="round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26 Rectángulo redondeado"/>
          <p:cNvSpPr/>
          <p:nvPr/>
        </p:nvSpPr>
        <p:spPr>
          <a:xfrm>
            <a:off x="5733842" y="1838218"/>
            <a:ext cx="3009299" cy="465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 NÙMERO DE SUCESOS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27 Rectángulo redondeado"/>
              <p:cNvSpPr/>
              <p:nvPr/>
            </p:nvSpPr>
            <p:spPr>
              <a:xfrm>
                <a:off x="5708483" y="2583401"/>
                <a:ext cx="3034658" cy="4657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𝝀</m:t>
                    </m:r>
                  </m:oMath>
                </a14:m>
                <a:r>
                  <a:rPr lang="es-ES" sz="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 NÙMERO PROMEDIO DE SUCESOS DE LA MUESTRA.</a:t>
                </a:r>
                <a:endParaRPr lang="es-ES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27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3" y="2583401"/>
                <a:ext cx="3034658" cy="465740"/>
              </a:xfrm>
              <a:prstGeom prst="round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29 Rectángulo redondeado"/>
          <p:cNvSpPr/>
          <p:nvPr/>
        </p:nvSpPr>
        <p:spPr>
          <a:xfrm>
            <a:off x="2654222" y="2583401"/>
            <a:ext cx="2299807" cy="558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DISCRETA Y UNA REPRESENTACIÒN DE LA MISMA  MUESTRA.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2649773" y="3608029"/>
            <a:ext cx="2304255" cy="699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UTILIZADA  PARA REPRESENTAR LLEGADAS ALEATORÌAS DE CLIENTES A UN SISTEMA DE LINEAS DE ESPERA.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2654222" y="4818952"/>
            <a:ext cx="2299807" cy="558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SUPONE CUATRO SITUACIONES: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5756604" y="5750431"/>
            <a:ext cx="3063867" cy="558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LAS LLEGADAS SOLO DEPENDEN DEL LAPSO DE TIEMPO ENTRE UNA Y OTRA.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5727317" y="4912100"/>
            <a:ext cx="3093153" cy="558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LAS LLEGADAS SON SUCESOS SIN MEMORIA, ES DECIR NO DEPENDEN DE EVENTOS ANTERIORES.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5708483" y="4210682"/>
            <a:ext cx="3111987" cy="558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LAS LLEGADAS SON INDEPENDIENTES DEL ESTADO DEL SISTEMA.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5708484" y="3548796"/>
            <a:ext cx="3111987" cy="558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LAS LLEGADAS DE LOS CLIENTES SON INDEPENDIENTES ENTRE SÌ.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37 Conector recto de flecha"/>
          <p:cNvCxnSpPr>
            <a:stCxn id="4" idx="0"/>
          </p:cNvCxnSpPr>
          <p:nvPr/>
        </p:nvCxnSpPr>
        <p:spPr>
          <a:xfrm flipV="1">
            <a:off x="962371" y="2662413"/>
            <a:ext cx="0" cy="1054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1681657" y="996582"/>
            <a:ext cx="875177" cy="1141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6" idx="3"/>
          </p:cNvCxnSpPr>
          <p:nvPr/>
        </p:nvCxnSpPr>
        <p:spPr>
          <a:xfrm flipV="1">
            <a:off x="1822210" y="1887744"/>
            <a:ext cx="734624" cy="512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6" idx="3"/>
            <a:endCxn id="30" idx="1"/>
          </p:cNvCxnSpPr>
          <p:nvPr/>
        </p:nvCxnSpPr>
        <p:spPr>
          <a:xfrm>
            <a:off x="1822210" y="2400057"/>
            <a:ext cx="832011" cy="462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1860875" y="2631451"/>
            <a:ext cx="695960" cy="1326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1681657" y="2662412"/>
            <a:ext cx="875177" cy="2435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8" idx="3"/>
            <a:endCxn id="27" idx="1"/>
          </p:cNvCxnSpPr>
          <p:nvPr/>
        </p:nvCxnSpPr>
        <p:spPr>
          <a:xfrm>
            <a:off x="4954030" y="1887744"/>
            <a:ext cx="779812" cy="183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8" idx="3"/>
          </p:cNvCxnSpPr>
          <p:nvPr/>
        </p:nvCxnSpPr>
        <p:spPr>
          <a:xfrm>
            <a:off x="4954030" y="1887744"/>
            <a:ext cx="695959" cy="774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endCxn id="25" idx="1"/>
          </p:cNvCxnSpPr>
          <p:nvPr/>
        </p:nvCxnSpPr>
        <p:spPr>
          <a:xfrm flipV="1">
            <a:off x="4954030" y="996584"/>
            <a:ext cx="695959" cy="641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V="1">
            <a:off x="4954030" y="3958000"/>
            <a:ext cx="695959" cy="83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>
            <a:stCxn id="32" idx="3"/>
            <a:endCxn id="35" idx="1"/>
          </p:cNvCxnSpPr>
          <p:nvPr/>
        </p:nvCxnSpPr>
        <p:spPr>
          <a:xfrm flipV="1">
            <a:off x="4954029" y="4490126"/>
            <a:ext cx="754455" cy="608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 flipV="1">
            <a:off x="4954029" y="5005248"/>
            <a:ext cx="754456" cy="279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4954030" y="5377840"/>
            <a:ext cx="695959" cy="652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1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2852936"/>
            <a:ext cx="17636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DISTRIBUICIÒN</a:t>
            </a:r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PROBABILIDAD  </a:t>
            </a:r>
            <a:r>
              <a:rPr lang="es-ES" sz="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EXPONENCIAL NEGATIVA</a:t>
            </a:r>
            <a:endParaRPr lang="es-ES" sz="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339751" y="620688"/>
            <a:ext cx="295232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UTILIZA CUANDO  LOS TIEMPOS DE SERVICIO SON ALEATORIOS PARA UNA LINEA DE ESPERA, CUYAS LLEGADAS SE REPRESENTAN POR UNA DISTRIBUICIÒN DE POISSON.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012160" y="548680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 RELACION ENTRE AMBAS  DISTRIBUICIONES HACE LLAMARLES (DISTRIBUICIONES DUALES) (HILLER Y LIBERMAN,1991)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11759" y="1628800"/>
            <a:ext cx="288031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PARA EVENTOS  SIN MEMORIA. ADIFERENCIA DE LA DISTRIBUICIÒN DE POISSON LA EXPONENCIAL NEGATIVA ES CONTINUA 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5 Rectángulo redondeado"/>
              <p:cNvSpPr/>
              <p:nvPr/>
            </p:nvSpPr>
            <p:spPr>
              <a:xfrm>
                <a:off x="2434058" y="2564904"/>
                <a:ext cx="2858021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 ECUACIÒN 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2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F</m:t>
                    </m:r>
                    <m:r>
                      <a:rPr lang="es-ES" sz="12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s-ES" sz="12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T</m:t>
                    </m:r>
                    <m:r>
                      <a:rPr lang="es-ES" sz="12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s-E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=µEXP(-µT)</a:t>
                </a:r>
                <a:endParaRPr lang="es-E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5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058" y="2564904"/>
                <a:ext cx="2858021" cy="432048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 redondeado"/>
          <p:cNvSpPr/>
          <p:nvPr/>
        </p:nvSpPr>
        <p:spPr>
          <a:xfrm>
            <a:off x="6012160" y="198884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F(T)= </a:t>
            </a:r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VALOR  DE LA FUNCIÒN EXPONENCIAL NEGATIVA.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954191" y="3573016"/>
            <a:ext cx="214620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T= </a:t>
            </a:r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TIEMPO DE SERVICIO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012160" y="2780928"/>
            <a:ext cx="20882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TASA DE SERVICIO (INGRESO DEL TIEMPO PROMEDIO DEL SERVICIO)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9 Rectángulo redondeado"/>
              <p:cNvSpPr/>
              <p:nvPr/>
            </p:nvSpPr>
            <p:spPr>
              <a:xfrm>
                <a:off x="6012160" y="4509120"/>
                <a:ext cx="2160240" cy="50405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ES" sz="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s-ES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s-ES" sz="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s-ES" sz="11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P(T</a:t>
                </a:r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s-ES" sz="11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T)= 1-EXP(-µt)</a:t>
                </a:r>
                <a:endParaRPr lang="es-E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9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509120"/>
                <a:ext cx="2160240" cy="504056"/>
              </a:xfrm>
              <a:prstGeom prst="round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 redondeado"/>
          <p:cNvSpPr/>
          <p:nvPr/>
        </p:nvSpPr>
        <p:spPr>
          <a:xfrm>
            <a:off x="6026199" y="5589240"/>
            <a:ext cx="214620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P(T&gt;T)=1-P(T≤T)=EXP(-µT</a:t>
            </a:r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434058" y="3645024"/>
            <a:ext cx="2858022" cy="677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OBTIENE  LA PROBABILIDAD  DE </a:t>
            </a:r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SERVICIO  SE A  DADO EN UN LAPSO DE TIEMPO MENOR O IGUAL A T. DADA POR ESTA EXPRESION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411758" y="4869160"/>
            <a:ext cx="2880321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PROBABILIDAD  DE QUE EL SERVICIO SE BRINDE EN UN TIEMPO MAYOR QUE T.SERA EL COMPLEMENTO DE ESTA  ULTIMA PROBABILIDAD.</a:t>
            </a:r>
            <a:endParaRPr lang="es-ES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043608" y="944724"/>
            <a:ext cx="1224136" cy="1908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1331640" y="1844824"/>
            <a:ext cx="1008111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1835695" y="2708920"/>
            <a:ext cx="598363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12" idx="1"/>
          </p:cNvCxnSpPr>
          <p:nvPr/>
        </p:nvCxnSpPr>
        <p:spPr>
          <a:xfrm>
            <a:off x="1835695" y="3212976"/>
            <a:ext cx="598363" cy="770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1763688" y="3501008"/>
            <a:ext cx="576063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3" idx="3"/>
          </p:cNvCxnSpPr>
          <p:nvPr/>
        </p:nvCxnSpPr>
        <p:spPr>
          <a:xfrm>
            <a:off x="5292080" y="944724"/>
            <a:ext cx="7341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6" idx="3"/>
            <a:endCxn id="7" idx="1"/>
          </p:cNvCxnSpPr>
          <p:nvPr/>
        </p:nvCxnSpPr>
        <p:spPr>
          <a:xfrm flipV="1">
            <a:off x="5292079" y="2204864"/>
            <a:ext cx="720081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6" idx="3"/>
          </p:cNvCxnSpPr>
          <p:nvPr/>
        </p:nvCxnSpPr>
        <p:spPr>
          <a:xfrm>
            <a:off x="5292079" y="2780928"/>
            <a:ext cx="662112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6" idx="3"/>
          </p:cNvCxnSpPr>
          <p:nvPr/>
        </p:nvCxnSpPr>
        <p:spPr>
          <a:xfrm>
            <a:off x="5292079" y="2780928"/>
            <a:ext cx="66211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5364088" y="3861048"/>
            <a:ext cx="590103" cy="9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5364088" y="5085184"/>
            <a:ext cx="590103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78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orma libre"/>
          <p:cNvSpPr/>
          <p:nvPr/>
        </p:nvSpPr>
        <p:spPr>
          <a:xfrm>
            <a:off x="971600" y="1003082"/>
            <a:ext cx="1925109" cy="799833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COSTO DE CUALQUIER SISTEMAS DE LINEAS  DE ESPERA SE COMPONE DE DOS PARTES :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3667400" y="578220"/>
            <a:ext cx="2272752" cy="576064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COSTO DE ESPERA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642756" y="396919"/>
            <a:ext cx="2107747" cy="1006079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GRAN MAYORIA DE LAS OCASIONES  ES MUY DIFICIL SER CUANTIFICADO.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6732240" y="1794766"/>
            <a:ext cx="2020514" cy="827436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OBTENIDO POR EL DEPARTAMENTO CONTABLE DEL NEGOCIO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3662102" y="2031012"/>
            <a:ext cx="2272752" cy="510307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COSTO DE SERVICIO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6732240" y="3804386"/>
            <a:ext cx="2160240" cy="776742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COSTO DE ESPERA DISMINUYE  AL AUMENTAR  LA TASA DE SERVICIO.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2551038" y="4424811"/>
            <a:ext cx="2279820" cy="901494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REPRESENTACIÒN GRAFICA DE ESTOS COSTOS MUESTRA: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43299" y="2779010"/>
            <a:ext cx="159239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COSTO DE UN SISTEMA DE  LINEAS DE ESPERA 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6732240" y="5445224"/>
            <a:ext cx="2160240" cy="792088"/>
          </a:xfrm>
          <a:custGeom>
            <a:avLst/>
            <a:gdLst>
              <a:gd name="connsiteX0" fmla="*/ 0 w 2272752"/>
              <a:gd name="connsiteY0" fmla="*/ 113638 h 1136376"/>
              <a:gd name="connsiteX1" fmla="*/ 113638 w 2272752"/>
              <a:gd name="connsiteY1" fmla="*/ 0 h 1136376"/>
              <a:gd name="connsiteX2" fmla="*/ 2159114 w 2272752"/>
              <a:gd name="connsiteY2" fmla="*/ 0 h 1136376"/>
              <a:gd name="connsiteX3" fmla="*/ 2272752 w 2272752"/>
              <a:gd name="connsiteY3" fmla="*/ 113638 h 1136376"/>
              <a:gd name="connsiteX4" fmla="*/ 2272752 w 2272752"/>
              <a:gd name="connsiteY4" fmla="*/ 1022738 h 1136376"/>
              <a:gd name="connsiteX5" fmla="*/ 2159114 w 2272752"/>
              <a:gd name="connsiteY5" fmla="*/ 1136376 h 1136376"/>
              <a:gd name="connsiteX6" fmla="*/ 113638 w 2272752"/>
              <a:gd name="connsiteY6" fmla="*/ 1136376 h 1136376"/>
              <a:gd name="connsiteX7" fmla="*/ 0 w 2272752"/>
              <a:gd name="connsiteY7" fmla="*/ 1022738 h 1136376"/>
              <a:gd name="connsiteX8" fmla="*/ 0 w 2272752"/>
              <a:gd name="connsiteY8" fmla="*/ 113638 h 11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752" h="1136376">
                <a:moveTo>
                  <a:pt x="0" y="113638"/>
                </a:moveTo>
                <a:cubicBezTo>
                  <a:pt x="0" y="50877"/>
                  <a:pt x="50877" y="0"/>
                  <a:pt x="113638" y="0"/>
                </a:cubicBezTo>
                <a:lnTo>
                  <a:pt x="2159114" y="0"/>
                </a:lnTo>
                <a:cubicBezTo>
                  <a:pt x="2221875" y="0"/>
                  <a:pt x="2272752" y="50877"/>
                  <a:pt x="2272752" y="113638"/>
                </a:cubicBezTo>
                <a:lnTo>
                  <a:pt x="2272752" y="1022738"/>
                </a:lnTo>
                <a:cubicBezTo>
                  <a:pt x="2272752" y="1085499"/>
                  <a:pt x="2221875" y="1136376"/>
                  <a:pt x="2159114" y="1136376"/>
                </a:cubicBezTo>
                <a:lnTo>
                  <a:pt x="113638" y="1136376"/>
                </a:lnTo>
                <a:cubicBezTo>
                  <a:pt x="50877" y="1136376"/>
                  <a:pt x="0" y="1085499"/>
                  <a:pt x="0" y="1022738"/>
                </a:cubicBezTo>
                <a:lnTo>
                  <a:pt x="0" y="1136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03" tIns="40903" rIns="40903" bIns="4090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COSTO DE SERVICIO AUMENTA  DE MODO LINEAL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2 Conector recto de flecha"/>
          <p:cNvCxnSpPr>
            <a:stCxn id="3" idx="0"/>
          </p:cNvCxnSpPr>
          <p:nvPr/>
        </p:nvCxnSpPr>
        <p:spPr>
          <a:xfrm flipV="1">
            <a:off x="1039498" y="1802915"/>
            <a:ext cx="796198" cy="976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2896709" y="866252"/>
            <a:ext cx="765393" cy="536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2896709" y="1402998"/>
            <a:ext cx="765393" cy="887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5940152" y="899958"/>
            <a:ext cx="7026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5950544" y="2306493"/>
            <a:ext cx="7816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1359812" y="3600594"/>
            <a:ext cx="1191226" cy="1274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4830858" y="4192757"/>
            <a:ext cx="1811899" cy="682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4830858" y="4875558"/>
            <a:ext cx="1811899" cy="965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976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95163" y="2536281"/>
            <a:ext cx="1956557" cy="978278"/>
          </a:xfrm>
          <a:custGeom>
            <a:avLst/>
            <a:gdLst>
              <a:gd name="connsiteX0" fmla="*/ 0 w 1956557"/>
              <a:gd name="connsiteY0" fmla="*/ 97828 h 978278"/>
              <a:gd name="connsiteX1" fmla="*/ 97828 w 1956557"/>
              <a:gd name="connsiteY1" fmla="*/ 0 h 978278"/>
              <a:gd name="connsiteX2" fmla="*/ 1858729 w 1956557"/>
              <a:gd name="connsiteY2" fmla="*/ 0 h 978278"/>
              <a:gd name="connsiteX3" fmla="*/ 1956557 w 1956557"/>
              <a:gd name="connsiteY3" fmla="*/ 97828 h 978278"/>
              <a:gd name="connsiteX4" fmla="*/ 1956557 w 1956557"/>
              <a:gd name="connsiteY4" fmla="*/ 880450 h 978278"/>
              <a:gd name="connsiteX5" fmla="*/ 1858729 w 1956557"/>
              <a:gd name="connsiteY5" fmla="*/ 978278 h 978278"/>
              <a:gd name="connsiteX6" fmla="*/ 97828 w 1956557"/>
              <a:gd name="connsiteY6" fmla="*/ 978278 h 978278"/>
              <a:gd name="connsiteX7" fmla="*/ 0 w 1956557"/>
              <a:gd name="connsiteY7" fmla="*/ 880450 h 978278"/>
              <a:gd name="connsiteX8" fmla="*/ 0 w 1956557"/>
              <a:gd name="connsiteY8" fmla="*/ 97828 h 9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557" h="978278">
                <a:moveTo>
                  <a:pt x="0" y="97828"/>
                </a:moveTo>
                <a:cubicBezTo>
                  <a:pt x="0" y="43799"/>
                  <a:pt x="43799" y="0"/>
                  <a:pt x="97828" y="0"/>
                </a:cubicBezTo>
                <a:lnTo>
                  <a:pt x="1858729" y="0"/>
                </a:lnTo>
                <a:cubicBezTo>
                  <a:pt x="1912758" y="0"/>
                  <a:pt x="1956557" y="43799"/>
                  <a:pt x="1956557" y="97828"/>
                </a:cubicBezTo>
                <a:lnTo>
                  <a:pt x="1956557" y="880450"/>
                </a:lnTo>
                <a:cubicBezTo>
                  <a:pt x="1956557" y="934479"/>
                  <a:pt x="1912758" y="978278"/>
                  <a:pt x="1858729" y="978278"/>
                </a:cubicBezTo>
                <a:lnTo>
                  <a:pt x="97828" y="978278"/>
                </a:lnTo>
                <a:cubicBezTo>
                  <a:pt x="43799" y="978278"/>
                  <a:pt x="0" y="934479"/>
                  <a:pt x="0" y="880450"/>
                </a:cubicBezTo>
                <a:lnTo>
                  <a:pt x="0" y="978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73" tIns="36273" rIns="36273" bIns="3627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MODELOS DE LINEAS DE ESPERA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2267744" y="1412776"/>
            <a:ext cx="3234773" cy="978278"/>
          </a:xfrm>
          <a:custGeom>
            <a:avLst/>
            <a:gdLst>
              <a:gd name="connsiteX0" fmla="*/ 0 w 3370854"/>
              <a:gd name="connsiteY0" fmla="*/ 97828 h 978278"/>
              <a:gd name="connsiteX1" fmla="*/ 97828 w 3370854"/>
              <a:gd name="connsiteY1" fmla="*/ 0 h 978278"/>
              <a:gd name="connsiteX2" fmla="*/ 3273026 w 3370854"/>
              <a:gd name="connsiteY2" fmla="*/ 0 h 978278"/>
              <a:gd name="connsiteX3" fmla="*/ 3370854 w 3370854"/>
              <a:gd name="connsiteY3" fmla="*/ 97828 h 978278"/>
              <a:gd name="connsiteX4" fmla="*/ 3370854 w 3370854"/>
              <a:gd name="connsiteY4" fmla="*/ 880450 h 978278"/>
              <a:gd name="connsiteX5" fmla="*/ 3273026 w 3370854"/>
              <a:gd name="connsiteY5" fmla="*/ 978278 h 978278"/>
              <a:gd name="connsiteX6" fmla="*/ 97828 w 3370854"/>
              <a:gd name="connsiteY6" fmla="*/ 978278 h 978278"/>
              <a:gd name="connsiteX7" fmla="*/ 0 w 3370854"/>
              <a:gd name="connsiteY7" fmla="*/ 880450 h 978278"/>
              <a:gd name="connsiteX8" fmla="*/ 0 w 3370854"/>
              <a:gd name="connsiteY8" fmla="*/ 97828 h 9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0854" h="978278">
                <a:moveTo>
                  <a:pt x="0" y="97828"/>
                </a:moveTo>
                <a:cubicBezTo>
                  <a:pt x="0" y="43799"/>
                  <a:pt x="43799" y="0"/>
                  <a:pt x="97828" y="0"/>
                </a:cubicBezTo>
                <a:lnTo>
                  <a:pt x="3273026" y="0"/>
                </a:lnTo>
                <a:cubicBezTo>
                  <a:pt x="3327055" y="0"/>
                  <a:pt x="3370854" y="43799"/>
                  <a:pt x="3370854" y="97828"/>
                </a:cubicBezTo>
                <a:lnTo>
                  <a:pt x="3370854" y="880450"/>
                </a:lnTo>
                <a:cubicBezTo>
                  <a:pt x="3370854" y="934479"/>
                  <a:pt x="3327055" y="978278"/>
                  <a:pt x="3273026" y="978278"/>
                </a:cubicBezTo>
                <a:lnTo>
                  <a:pt x="97828" y="978278"/>
                </a:lnTo>
                <a:cubicBezTo>
                  <a:pt x="43799" y="978278"/>
                  <a:pt x="0" y="934479"/>
                  <a:pt x="0" y="880450"/>
                </a:cubicBezTo>
                <a:lnTo>
                  <a:pt x="0" y="978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73" tIns="36273" rIns="36273" bIns="3627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MODELOS MAS USUALES DE LINEAS DE ESPERA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6732238" y="476672"/>
            <a:ext cx="1440161" cy="617186"/>
          </a:xfrm>
          <a:custGeom>
            <a:avLst/>
            <a:gdLst>
              <a:gd name="connsiteX0" fmla="*/ 0 w 1499818"/>
              <a:gd name="connsiteY0" fmla="*/ 61719 h 617186"/>
              <a:gd name="connsiteX1" fmla="*/ 61719 w 1499818"/>
              <a:gd name="connsiteY1" fmla="*/ 0 h 617186"/>
              <a:gd name="connsiteX2" fmla="*/ 1438099 w 1499818"/>
              <a:gd name="connsiteY2" fmla="*/ 0 h 617186"/>
              <a:gd name="connsiteX3" fmla="*/ 1499818 w 1499818"/>
              <a:gd name="connsiteY3" fmla="*/ 61719 h 617186"/>
              <a:gd name="connsiteX4" fmla="*/ 1499818 w 1499818"/>
              <a:gd name="connsiteY4" fmla="*/ 555467 h 617186"/>
              <a:gd name="connsiteX5" fmla="*/ 1438099 w 1499818"/>
              <a:gd name="connsiteY5" fmla="*/ 617186 h 617186"/>
              <a:gd name="connsiteX6" fmla="*/ 61719 w 1499818"/>
              <a:gd name="connsiteY6" fmla="*/ 617186 h 617186"/>
              <a:gd name="connsiteX7" fmla="*/ 0 w 1499818"/>
              <a:gd name="connsiteY7" fmla="*/ 555467 h 617186"/>
              <a:gd name="connsiteX8" fmla="*/ 0 w 1499818"/>
              <a:gd name="connsiteY8" fmla="*/ 61719 h 61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818" h="617186">
                <a:moveTo>
                  <a:pt x="0" y="61719"/>
                </a:moveTo>
                <a:cubicBezTo>
                  <a:pt x="0" y="27633"/>
                  <a:pt x="27633" y="0"/>
                  <a:pt x="61719" y="0"/>
                </a:cubicBezTo>
                <a:lnTo>
                  <a:pt x="1438099" y="0"/>
                </a:lnTo>
                <a:cubicBezTo>
                  <a:pt x="1472185" y="0"/>
                  <a:pt x="1499818" y="27633"/>
                  <a:pt x="1499818" y="61719"/>
                </a:cubicBezTo>
                <a:lnTo>
                  <a:pt x="1499818" y="555467"/>
                </a:lnTo>
                <a:cubicBezTo>
                  <a:pt x="1499818" y="589553"/>
                  <a:pt x="1472185" y="617186"/>
                  <a:pt x="1438099" y="617186"/>
                </a:cubicBezTo>
                <a:lnTo>
                  <a:pt x="61719" y="617186"/>
                </a:lnTo>
                <a:cubicBezTo>
                  <a:pt x="27633" y="617186"/>
                  <a:pt x="0" y="589553"/>
                  <a:pt x="0" y="555467"/>
                </a:cubicBezTo>
                <a:lnTo>
                  <a:pt x="0" y="617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" tIns="26967" rIns="26967" bIns="2696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D/D/1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732239" y="1340768"/>
            <a:ext cx="1440161" cy="604713"/>
          </a:xfrm>
          <a:custGeom>
            <a:avLst/>
            <a:gdLst>
              <a:gd name="connsiteX0" fmla="*/ 0 w 1517897"/>
              <a:gd name="connsiteY0" fmla="*/ 60471 h 604713"/>
              <a:gd name="connsiteX1" fmla="*/ 60471 w 1517897"/>
              <a:gd name="connsiteY1" fmla="*/ 0 h 604713"/>
              <a:gd name="connsiteX2" fmla="*/ 1457426 w 1517897"/>
              <a:gd name="connsiteY2" fmla="*/ 0 h 604713"/>
              <a:gd name="connsiteX3" fmla="*/ 1517897 w 1517897"/>
              <a:gd name="connsiteY3" fmla="*/ 60471 h 604713"/>
              <a:gd name="connsiteX4" fmla="*/ 1517897 w 1517897"/>
              <a:gd name="connsiteY4" fmla="*/ 544242 h 604713"/>
              <a:gd name="connsiteX5" fmla="*/ 1457426 w 1517897"/>
              <a:gd name="connsiteY5" fmla="*/ 604713 h 604713"/>
              <a:gd name="connsiteX6" fmla="*/ 60471 w 1517897"/>
              <a:gd name="connsiteY6" fmla="*/ 604713 h 604713"/>
              <a:gd name="connsiteX7" fmla="*/ 0 w 1517897"/>
              <a:gd name="connsiteY7" fmla="*/ 544242 h 604713"/>
              <a:gd name="connsiteX8" fmla="*/ 0 w 1517897"/>
              <a:gd name="connsiteY8" fmla="*/ 60471 h 60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897" h="604713">
                <a:moveTo>
                  <a:pt x="0" y="60471"/>
                </a:moveTo>
                <a:cubicBezTo>
                  <a:pt x="0" y="27074"/>
                  <a:pt x="27074" y="0"/>
                  <a:pt x="60471" y="0"/>
                </a:cubicBezTo>
                <a:lnTo>
                  <a:pt x="1457426" y="0"/>
                </a:lnTo>
                <a:cubicBezTo>
                  <a:pt x="1490823" y="0"/>
                  <a:pt x="1517897" y="27074"/>
                  <a:pt x="1517897" y="60471"/>
                </a:cubicBezTo>
                <a:lnTo>
                  <a:pt x="1517897" y="544242"/>
                </a:lnTo>
                <a:cubicBezTo>
                  <a:pt x="1517897" y="577639"/>
                  <a:pt x="1490823" y="604713"/>
                  <a:pt x="1457426" y="604713"/>
                </a:cubicBezTo>
                <a:lnTo>
                  <a:pt x="60471" y="604713"/>
                </a:lnTo>
                <a:cubicBezTo>
                  <a:pt x="27074" y="604713"/>
                  <a:pt x="0" y="577639"/>
                  <a:pt x="0" y="544242"/>
                </a:cubicBezTo>
                <a:lnTo>
                  <a:pt x="0" y="60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31" tIns="25331" rIns="25331" bIns="2533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>
                <a:latin typeface="Arial" pitchFamily="34" charset="0"/>
                <a:cs typeface="Arial" pitchFamily="34" charset="0"/>
              </a:rPr>
              <a:t>D/D/S</a:t>
            </a:r>
            <a:endParaRPr lang="es-ES" sz="12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6732238" y="2060848"/>
            <a:ext cx="1440161" cy="475433"/>
          </a:xfrm>
          <a:custGeom>
            <a:avLst/>
            <a:gdLst>
              <a:gd name="connsiteX0" fmla="*/ 0 w 1524510"/>
              <a:gd name="connsiteY0" fmla="*/ 47543 h 475433"/>
              <a:gd name="connsiteX1" fmla="*/ 47543 w 1524510"/>
              <a:gd name="connsiteY1" fmla="*/ 0 h 475433"/>
              <a:gd name="connsiteX2" fmla="*/ 1476967 w 1524510"/>
              <a:gd name="connsiteY2" fmla="*/ 0 h 475433"/>
              <a:gd name="connsiteX3" fmla="*/ 1524510 w 1524510"/>
              <a:gd name="connsiteY3" fmla="*/ 47543 h 475433"/>
              <a:gd name="connsiteX4" fmla="*/ 1524510 w 1524510"/>
              <a:gd name="connsiteY4" fmla="*/ 427890 h 475433"/>
              <a:gd name="connsiteX5" fmla="*/ 1476967 w 1524510"/>
              <a:gd name="connsiteY5" fmla="*/ 475433 h 475433"/>
              <a:gd name="connsiteX6" fmla="*/ 47543 w 1524510"/>
              <a:gd name="connsiteY6" fmla="*/ 475433 h 475433"/>
              <a:gd name="connsiteX7" fmla="*/ 0 w 1524510"/>
              <a:gd name="connsiteY7" fmla="*/ 427890 h 475433"/>
              <a:gd name="connsiteX8" fmla="*/ 0 w 1524510"/>
              <a:gd name="connsiteY8" fmla="*/ 47543 h 4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510" h="475433">
                <a:moveTo>
                  <a:pt x="0" y="47543"/>
                </a:moveTo>
                <a:cubicBezTo>
                  <a:pt x="0" y="21286"/>
                  <a:pt x="21286" y="0"/>
                  <a:pt x="47543" y="0"/>
                </a:cubicBezTo>
                <a:lnTo>
                  <a:pt x="1476967" y="0"/>
                </a:lnTo>
                <a:cubicBezTo>
                  <a:pt x="1503224" y="0"/>
                  <a:pt x="1524510" y="21286"/>
                  <a:pt x="1524510" y="47543"/>
                </a:cubicBezTo>
                <a:lnTo>
                  <a:pt x="1524510" y="427890"/>
                </a:lnTo>
                <a:cubicBezTo>
                  <a:pt x="1524510" y="454147"/>
                  <a:pt x="1503224" y="475433"/>
                  <a:pt x="1476967" y="475433"/>
                </a:cubicBezTo>
                <a:lnTo>
                  <a:pt x="47543" y="475433"/>
                </a:lnTo>
                <a:cubicBezTo>
                  <a:pt x="21286" y="475433"/>
                  <a:pt x="0" y="454147"/>
                  <a:pt x="0" y="427890"/>
                </a:cubicBezTo>
                <a:lnTo>
                  <a:pt x="0" y="475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15" tIns="22815" rIns="22815" bIns="2281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M/M/1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6732238" y="2708920"/>
            <a:ext cx="1440162" cy="440381"/>
          </a:xfrm>
          <a:custGeom>
            <a:avLst/>
            <a:gdLst>
              <a:gd name="connsiteX0" fmla="*/ 0 w 1395123"/>
              <a:gd name="connsiteY0" fmla="*/ 44038 h 440381"/>
              <a:gd name="connsiteX1" fmla="*/ 44038 w 1395123"/>
              <a:gd name="connsiteY1" fmla="*/ 0 h 440381"/>
              <a:gd name="connsiteX2" fmla="*/ 1351085 w 1395123"/>
              <a:gd name="connsiteY2" fmla="*/ 0 h 440381"/>
              <a:gd name="connsiteX3" fmla="*/ 1395123 w 1395123"/>
              <a:gd name="connsiteY3" fmla="*/ 44038 h 440381"/>
              <a:gd name="connsiteX4" fmla="*/ 1395123 w 1395123"/>
              <a:gd name="connsiteY4" fmla="*/ 396343 h 440381"/>
              <a:gd name="connsiteX5" fmla="*/ 1351085 w 1395123"/>
              <a:gd name="connsiteY5" fmla="*/ 440381 h 440381"/>
              <a:gd name="connsiteX6" fmla="*/ 44038 w 1395123"/>
              <a:gd name="connsiteY6" fmla="*/ 440381 h 440381"/>
              <a:gd name="connsiteX7" fmla="*/ 0 w 1395123"/>
              <a:gd name="connsiteY7" fmla="*/ 396343 h 440381"/>
              <a:gd name="connsiteX8" fmla="*/ 0 w 1395123"/>
              <a:gd name="connsiteY8" fmla="*/ 44038 h 44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23" h="440381">
                <a:moveTo>
                  <a:pt x="0" y="44038"/>
                </a:moveTo>
                <a:cubicBezTo>
                  <a:pt x="0" y="19716"/>
                  <a:pt x="19716" y="0"/>
                  <a:pt x="44038" y="0"/>
                </a:cubicBezTo>
                <a:lnTo>
                  <a:pt x="1351085" y="0"/>
                </a:lnTo>
                <a:cubicBezTo>
                  <a:pt x="1375407" y="0"/>
                  <a:pt x="1395123" y="19716"/>
                  <a:pt x="1395123" y="44038"/>
                </a:cubicBezTo>
                <a:lnTo>
                  <a:pt x="1395123" y="396343"/>
                </a:lnTo>
                <a:cubicBezTo>
                  <a:pt x="1395123" y="420665"/>
                  <a:pt x="1375407" y="440381"/>
                  <a:pt x="1351085" y="440381"/>
                </a:cubicBezTo>
                <a:lnTo>
                  <a:pt x="44038" y="440381"/>
                </a:lnTo>
                <a:cubicBezTo>
                  <a:pt x="19716" y="440381"/>
                  <a:pt x="0" y="420665"/>
                  <a:pt x="0" y="396343"/>
                </a:cubicBezTo>
                <a:lnTo>
                  <a:pt x="0" y="440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88" tIns="21788" rIns="21788" bIns="2178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M/M/S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6732238" y="3429000"/>
            <a:ext cx="1440161" cy="488483"/>
          </a:xfrm>
          <a:custGeom>
            <a:avLst/>
            <a:gdLst>
              <a:gd name="connsiteX0" fmla="*/ 0 w 1211774"/>
              <a:gd name="connsiteY0" fmla="*/ 48848 h 488483"/>
              <a:gd name="connsiteX1" fmla="*/ 48848 w 1211774"/>
              <a:gd name="connsiteY1" fmla="*/ 0 h 488483"/>
              <a:gd name="connsiteX2" fmla="*/ 1162926 w 1211774"/>
              <a:gd name="connsiteY2" fmla="*/ 0 h 488483"/>
              <a:gd name="connsiteX3" fmla="*/ 1211774 w 1211774"/>
              <a:gd name="connsiteY3" fmla="*/ 48848 h 488483"/>
              <a:gd name="connsiteX4" fmla="*/ 1211774 w 1211774"/>
              <a:gd name="connsiteY4" fmla="*/ 439635 h 488483"/>
              <a:gd name="connsiteX5" fmla="*/ 1162926 w 1211774"/>
              <a:gd name="connsiteY5" fmla="*/ 488483 h 488483"/>
              <a:gd name="connsiteX6" fmla="*/ 48848 w 1211774"/>
              <a:gd name="connsiteY6" fmla="*/ 488483 h 488483"/>
              <a:gd name="connsiteX7" fmla="*/ 0 w 1211774"/>
              <a:gd name="connsiteY7" fmla="*/ 439635 h 488483"/>
              <a:gd name="connsiteX8" fmla="*/ 0 w 1211774"/>
              <a:gd name="connsiteY8" fmla="*/ 48848 h 4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774" h="488483">
                <a:moveTo>
                  <a:pt x="0" y="48848"/>
                </a:moveTo>
                <a:cubicBezTo>
                  <a:pt x="0" y="21870"/>
                  <a:pt x="21870" y="0"/>
                  <a:pt x="48848" y="0"/>
                </a:cubicBezTo>
                <a:lnTo>
                  <a:pt x="1162926" y="0"/>
                </a:lnTo>
                <a:cubicBezTo>
                  <a:pt x="1189904" y="0"/>
                  <a:pt x="1211774" y="21870"/>
                  <a:pt x="1211774" y="48848"/>
                </a:cubicBezTo>
                <a:lnTo>
                  <a:pt x="1211774" y="439635"/>
                </a:lnTo>
                <a:cubicBezTo>
                  <a:pt x="1211774" y="466613"/>
                  <a:pt x="1189904" y="488483"/>
                  <a:pt x="1162926" y="488483"/>
                </a:cubicBezTo>
                <a:lnTo>
                  <a:pt x="48848" y="488483"/>
                </a:lnTo>
                <a:cubicBezTo>
                  <a:pt x="21870" y="488483"/>
                  <a:pt x="0" y="466613"/>
                  <a:pt x="0" y="439635"/>
                </a:cubicBezTo>
                <a:lnTo>
                  <a:pt x="0" y="488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97" tIns="23197" rIns="23197" bIns="2319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M/G/1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6732239" y="4149080"/>
            <a:ext cx="1512169" cy="550986"/>
          </a:xfrm>
          <a:custGeom>
            <a:avLst/>
            <a:gdLst>
              <a:gd name="connsiteX0" fmla="*/ 0 w 1956557"/>
              <a:gd name="connsiteY0" fmla="*/ 55099 h 550986"/>
              <a:gd name="connsiteX1" fmla="*/ 55099 w 1956557"/>
              <a:gd name="connsiteY1" fmla="*/ 0 h 550986"/>
              <a:gd name="connsiteX2" fmla="*/ 1901458 w 1956557"/>
              <a:gd name="connsiteY2" fmla="*/ 0 h 550986"/>
              <a:gd name="connsiteX3" fmla="*/ 1956557 w 1956557"/>
              <a:gd name="connsiteY3" fmla="*/ 55099 h 550986"/>
              <a:gd name="connsiteX4" fmla="*/ 1956557 w 1956557"/>
              <a:gd name="connsiteY4" fmla="*/ 495887 h 550986"/>
              <a:gd name="connsiteX5" fmla="*/ 1901458 w 1956557"/>
              <a:gd name="connsiteY5" fmla="*/ 550986 h 550986"/>
              <a:gd name="connsiteX6" fmla="*/ 55099 w 1956557"/>
              <a:gd name="connsiteY6" fmla="*/ 550986 h 550986"/>
              <a:gd name="connsiteX7" fmla="*/ 0 w 1956557"/>
              <a:gd name="connsiteY7" fmla="*/ 495887 h 550986"/>
              <a:gd name="connsiteX8" fmla="*/ 0 w 1956557"/>
              <a:gd name="connsiteY8" fmla="*/ 55099 h 55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557" h="550986">
                <a:moveTo>
                  <a:pt x="0" y="55099"/>
                </a:moveTo>
                <a:cubicBezTo>
                  <a:pt x="0" y="24669"/>
                  <a:pt x="24669" y="0"/>
                  <a:pt x="55099" y="0"/>
                </a:cubicBezTo>
                <a:lnTo>
                  <a:pt x="1901458" y="0"/>
                </a:lnTo>
                <a:cubicBezTo>
                  <a:pt x="1931888" y="0"/>
                  <a:pt x="1956557" y="24669"/>
                  <a:pt x="1956557" y="55099"/>
                </a:cubicBezTo>
                <a:lnTo>
                  <a:pt x="1956557" y="495887"/>
                </a:lnTo>
                <a:cubicBezTo>
                  <a:pt x="1956557" y="526317"/>
                  <a:pt x="1931888" y="550986"/>
                  <a:pt x="1901458" y="550986"/>
                </a:cubicBezTo>
                <a:lnTo>
                  <a:pt x="55099" y="550986"/>
                </a:lnTo>
                <a:cubicBezTo>
                  <a:pt x="24669" y="550986"/>
                  <a:pt x="0" y="526317"/>
                  <a:pt x="0" y="495887"/>
                </a:cubicBezTo>
                <a:lnTo>
                  <a:pt x="0" y="550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8" tIns="25028" rIns="25028" bIns="2502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M/D/1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orma libre"/>
          <p:cNvSpPr/>
          <p:nvPr/>
        </p:nvSpPr>
        <p:spPr>
          <a:xfrm rot="19049327">
            <a:off x="1551541" y="2238764"/>
            <a:ext cx="832976" cy="122370"/>
          </a:xfrm>
          <a:custGeom>
            <a:avLst/>
            <a:gdLst>
              <a:gd name="connsiteX0" fmla="*/ 0 w 1128689"/>
              <a:gd name="connsiteY0" fmla="*/ 15095 h 30190"/>
              <a:gd name="connsiteX1" fmla="*/ 1128689 w 1128689"/>
              <a:gd name="connsiteY1" fmla="*/ 15095 h 3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689" h="30190">
                <a:moveTo>
                  <a:pt x="1128689" y="15095"/>
                </a:moveTo>
                <a:lnTo>
                  <a:pt x="0" y="1509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8826" tIns="-13121" rIns="548828" bIns="-1312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20" name="19 Forma libre"/>
          <p:cNvSpPr/>
          <p:nvPr/>
        </p:nvSpPr>
        <p:spPr>
          <a:xfrm>
            <a:off x="1010577" y="4341586"/>
            <a:ext cx="1833231" cy="887614"/>
          </a:xfrm>
          <a:custGeom>
            <a:avLst/>
            <a:gdLst>
              <a:gd name="connsiteX0" fmla="*/ 0 w 1956557"/>
              <a:gd name="connsiteY0" fmla="*/ 117565 h 1175646"/>
              <a:gd name="connsiteX1" fmla="*/ 117565 w 1956557"/>
              <a:gd name="connsiteY1" fmla="*/ 0 h 1175646"/>
              <a:gd name="connsiteX2" fmla="*/ 1838992 w 1956557"/>
              <a:gd name="connsiteY2" fmla="*/ 0 h 1175646"/>
              <a:gd name="connsiteX3" fmla="*/ 1956557 w 1956557"/>
              <a:gd name="connsiteY3" fmla="*/ 117565 h 1175646"/>
              <a:gd name="connsiteX4" fmla="*/ 1956557 w 1956557"/>
              <a:gd name="connsiteY4" fmla="*/ 1058081 h 1175646"/>
              <a:gd name="connsiteX5" fmla="*/ 1838992 w 1956557"/>
              <a:gd name="connsiteY5" fmla="*/ 1175646 h 1175646"/>
              <a:gd name="connsiteX6" fmla="*/ 117565 w 1956557"/>
              <a:gd name="connsiteY6" fmla="*/ 1175646 h 1175646"/>
              <a:gd name="connsiteX7" fmla="*/ 0 w 1956557"/>
              <a:gd name="connsiteY7" fmla="*/ 1058081 h 1175646"/>
              <a:gd name="connsiteX8" fmla="*/ 0 w 1956557"/>
              <a:gd name="connsiteY8" fmla="*/ 117565 h 117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557" h="1175646">
                <a:moveTo>
                  <a:pt x="0" y="117565"/>
                </a:moveTo>
                <a:cubicBezTo>
                  <a:pt x="0" y="52636"/>
                  <a:pt x="52636" y="0"/>
                  <a:pt x="117565" y="0"/>
                </a:cubicBezTo>
                <a:lnTo>
                  <a:pt x="1838992" y="0"/>
                </a:lnTo>
                <a:cubicBezTo>
                  <a:pt x="1903921" y="0"/>
                  <a:pt x="1956557" y="52636"/>
                  <a:pt x="1956557" y="117565"/>
                </a:cubicBezTo>
                <a:lnTo>
                  <a:pt x="1956557" y="1058081"/>
                </a:lnTo>
                <a:cubicBezTo>
                  <a:pt x="1956557" y="1123010"/>
                  <a:pt x="1903921" y="1175646"/>
                  <a:pt x="1838992" y="1175646"/>
                </a:cubicBezTo>
                <a:lnTo>
                  <a:pt x="117565" y="1175646"/>
                </a:lnTo>
                <a:cubicBezTo>
                  <a:pt x="52636" y="1175646"/>
                  <a:pt x="0" y="1123010"/>
                  <a:pt x="0" y="1058081"/>
                </a:cubicBezTo>
                <a:lnTo>
                  <a:pt x="0" y="1175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053" tIns="42053" rIns="42053" bIns="42053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ESTOS MODELOS REQUIEREN SIMULARLOS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Forma libre"/>
          <p:cNvSpPr/>
          <p:nvPr/>
        </p:nvSpPr>
        <p:spPr>
          <a:xfrm rot="3704379" flipV="1">
            <a:off x="1456825" y="3907443"/>
            <a:ext cx="1024601" cy="79204"/>
          </a:xfrm>
          <a:custGeom>
            <a:avLst/>
            <a:gdLst>
              <a:gd name="connsiteX0" fmla="*/ 0 w 935801"/>
              <a:gd name="connsiteY0" fmla="*/ 15095 h 30190"/>
              <a:gd name="connsiteX1" fmla="*/ 935801 w 935801"/>
              <a:gd name="connsiteY1" fmla="*/ 15095 h 3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5801" h="30190">
                <a:moveTo>
                  <a:pt x="0" y="15095"/>
                </a:moveTo>
                <a:lnTo>
                  <a:pt x="935801" y="1509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5" tIns="-8301" rIns="457206" bIns="-83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22" name="21 Forma libre"/>
          <p:cNvSpPr/>
          <p:nvPr/>
        </p:nvSpPr>
        <p:spPr>
          <a:xfrm>
            <a:off x="3024944" y="5220334"/>
            <a:ext cx="1956557" cy="978278"/>
          </a:xfrm>
          <a:custGeom>
            <a:avLst/>
            <a:gdLst>
              <a:gd name="connsiteX0" fmla="*/ 0 w 1956557"/>
              <a:gd name="connsiteY0" fmla="*/ 97828 h 978278"/>
              <a:gd name="connsiteX1" fmla="*/ 97828 w 1956557"/>
              <a:gd name="connsiteY1" fmla="*/ 0 h 978278"/>
              <a:gd name="connsiteX2" fmla="*/ 1858729 w 1956557"/>
              <a:gd name="connsiteY2" fmla="*/ 0 h 978278"/>
              <a:gd name="connsiteX3" fmla="*/ 1956557 w 1956557"/>
              <a:gd name="connsiteY3" fmla="*/ 97828 h 978278"/>
              <a:gd name="connsiteX4" fmla="*/ 1956557 w 1956557"/>
              <a:gd name="connsiteY4" fmla="*/ 880450 h 978278"/>
              <a:gd name="connsiteX5" fmla="*/ 1858729 w 1956557"/>
              <a:gd name="connsiteY5" fmla="*/ 978278 h 978278"/>
              <a:gd name="connsiteX6" fmla="*/ 97828 w 1956557"/>
              <a:gd name="connsiteY6" fmla="*/ 978278 h 978278"/>
              <a:gd name="connsiteX7" fmla="*/ 0 w 1956557"/>
              <a:gd name="connsiteY7" fmla="*/ 880450 h 978278"/>
              <a:gd name="connsiteX8" fmla="*/ 0 w 1956557"/>
              <a:gd name="connsiteY8" fmla="*/ 97828 h 9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557" h="978278">
                <a:moveTo>
                  <a:pt x="0" y="97828"/>
                </a:moveTo>
                <a:cubicBezTo>
                  <a:pt x="0" y="43799"/>
                  <a:pt x="43799" y="0"/>
                  <a:pt x="97828" y="0"/>
                </a:cubicBezTo>
                <a:lnTo>
                  <a:pt x="1858729" y="0"/>
                </a:lnTo>
                <a:cubicBezTo>
                  <a:pt x="1912758" y="0"/>
                  <a:pt x="1956557" y="43799"/>
                  <a:pt x="1956557" y="97828"/>
                </a:cubicBezTo>
                <a:lnTo>
                  <a:pt x="1956557" y="880450"/>
                </a:lnTo>
                <a:cubicBezTo>
                  <a:pt x="1956557" y="934479"/>
                  <a:pt x="1912758" y="978278"/>
                  <a:pt x="1858729" y="978278"/>
                </a:cubicBezTo>
                <a:lnTo>
                  <a:pt x="97828" y="978278"/>
                </a:lnTo>
                <a:cubicBezTo>
                  <a:pt x="43799" y="978278"/>
                  <a:pt x="0" y="934479"/>
                  <a:pt x="0" y="880450"/>
                </a:cubicBezTo>
                <a:lnTo>
                  <a:pt x="0" y="978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53" tIns="41353" rIns="41353" bIns="41353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ANALIZAR  LAS CARACTERISTICAS OPERATIVAS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012160" y="4941168"/>
            <a:ext cx="2880320" cy="697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latin typeface="Arial" pitchFamily="34" charset="0"/>
                <a:cs typeface="Arial" pitchFamily="34" charset="0"/>
              </a:rPr>
              <a:t>TIEMPO PROMEDIO DE ESPERA Y SERVICIO QUE PASAN LOS CLIENTES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6012160" y="609329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latin typeface="Arial" pitchFamily="34" charset="0"/>
                <a:cs typeface="Arial" pitchFamily="34" charset="0"/>
              </a:rPr>
              <a:t>LONGITUD PROMEDIO  DE LA LINEA ESPERA.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5502517" y="692696"/>
            <a:ext cx="1229722" cy="1252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5502517" y="1643124"/>
            <a:ext cx="1229722" cy="330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502517" y="2060848"/>
            <a:ext cx="1229722" cy="237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5502517" y="2060848"/>
            <a:ext cx="1229721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5502517" y="2060848"/>
            <a:ext cx="1229721" cy="1612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5502517" y="2060848"/>
            <a:ext cx="1229721" cy="2356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20" idx="5"/>
          </p:cNvCxnSpPr>
          <p:nvPr/>
        </p:nvCxnSpPr>
        <p:spPr>
          <a:xfrm>
            <a:off x="2733653" y="5229200"/>
            <a:ext cx="291291" cy="480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endCxn id="23" idx="1"/>
          </p:cNvCxnSpPr>
          <p:nvPr/>
        </p:nvCxnSpPr>
        <p:spPr>
          <a:xfrm flipV="1">
            <a:off x="4981501" y="5289719"/>
            <a:ext cx="1030659" cy="551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25" idx="1"/>
          </p:cNvCxnSpPr>
          <p:nvPr/>
        </p:nvCxnSpPr>
        <p:spPr>
          <a:xfrm>
            <a:off x="4981501" y="5841597"/>
            <a:ext cx="1030659" cy="539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 rot="19284774">
            <a:off x="4977527" y="5218813"/>
            <a:ext cx="94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 pitchFamily="34" charset="0"/>
                <a:cs typeface="Arial" pitchFamily="34" charset="0"/>
              </a:rPr>
              <a:t>EJEMPLO</a:t>
            </a: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9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51520" y="3263898"/>
            <a:ext cx="1956557" cy="978278"/>
          </a:xfrm>
          <a:custGeom>
            <a:avLst/>
            <a:gdLst>
              <a:gd name="connsiteX0" fmla="*/ 0 w 1956557"/>
              <a:gd name="connsiteY0" fmla="*/ 97828 h 978278"/>
              <a:gd name="connsiteX1" fmla="*/ 97828 w 1956557"/>
              <a:gd name="connsiteY1" fmla="*/ 0 h 978278"/>
              <a:gd name="connsiteX2" fmla="*/ 1858729 w 1956557"/>
              <a:gd name="connsiteY2" fmla="*/ 0 h 978278"/>
              <a:gd name="connsiteX3" fmla="*/ 1956557 w 1956557"/>
              <a:gd name="connsiteY3" fmla="*/ 97828 h 978278"/>
              <a:gd name="connsiteX4" fmla="*/ 1956557 w 1956557"/>
              <a:gd name="connsiteY4" fmla="*/ 880450 h 978278"/>
              <a:gd name="connsiteX5" fmla="*/ 1858729 w 1956557"/>
              <a:gd name="connsiteY5" fmla="*/ 978278 h 978278"/>
              <a:gd name="connsiteX6" fmla="*/ 97828 w 1956557"/>
              <a:gd name="connsiteY6" fmla="*/ 978278 h 978278"/>
              <a:gd name="connsiteX7" fmla="*/ 0 w 1956557"/>
              <a:gd name="connsiteY7" fmla="*/ 880450 h 978278"/>
              <a:gd name="connsiteX8" fmla="*/ 0 w 1956557"/>
              <a:gd name="connsiteY8" fmla="*/ 97828 h 9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557" h="978278">
                <a:moveTo>
                  <a:pt x="0" y="97828"/>
                </a:moveTo>
                <a:cubicBezTo>
                  <a:pt x="0" y="43799"/>
                  <a:pt x="43799" y="0"/>
                  <a:pt x="97828" y="0"/>
                </a:cubicBezTo>
                <a:lnTo>
                  <a:pt x="1858729" y="0"/>
                </a:lnTo>
                <a:cubicBezTo>
                  <a:pt x="1912758" y="0"/>
                  <a:pt x="1956557" y="43799"/>
                  <a:pt x="1956557" y="97828"/>
                </a:cubicBezTo>
                <a:lnTo>
                  <a:pt x="1956557" y="880450"/>
                </a:lnTo>
                <a:cubicBezTo>
                  <a:pt x="1956557" y="934479"/>
                  <a:pt x="1912758" y="978278"/>
                  <a:pt x="1858729" y="978278"/>
                </a:cubicBezTo>
                <a:lnTo>
                  <a:pt x="97828" y="978278"/>
                </a:lnTo>
                <a:cubicBezTo>
                  <a:pt x="43799" y="978278"/>
                  <a:pt x="0" y="934479"/>
                  <a:pt x="0" y="880450"/>
                </a:cubicBezTo>
                <a:lnTo>
                  <a:pt x="0" y="978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73" tIns="36273" rIns="36273" bIns="36273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MODELOS DE LINEAS DE ESPERA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1554559" y="1844653"/>
            <a:ext cx="1440161" cy="617186"/>
          </a:xfrm>
          <a:custGeom>
            <a:avLst/>
            <a:gdLst>
              <a:gd name="connsiteX0" fmla="*/ 0 w 1499818"/>
              <a:gd name="connsiteY0" fmla="*/ 61719 h 617186"/>
              <a:gd name="connsiteX1" fmla="*/ 61719 w 1499818"/>
              <a:gd name="connsiteY1" fmla="*/ 0 h 617186"/>
              <a:gd name="connsiteX2" fmla="*/ 1438099 w 1499818"/>
              <a:gd name="connsiteY2" fmla="*/ 0 h 617186"/>
              <a:gd name="connsiteX3" fmla="*/ 1499818 w 1499818"/>
              <a:gd name="connsiteY3" fmla="*/ 61719 h 617186"/>
              <a:gd name="connsiteX4" fmla="*/ 1499818 w 1499818"/>
              <a:gd name="connsiteY4" fmla="*/ 555467 h 617186"/>
              <a:gd name="connsiteX5" fmla="*/ 1438099 w 1499818"/>
              <a:gd name="connsiteY5" fmla="*/ 617186 h 617186"/>
              <a:gd name="connsiteX6" fmla="*/ 61719 w 1499818"/>
              <a:gd name="connsiteY6" fmla="*/ 617186 h 617186"/>
              <a:gd name="connsiteX7" fmla="*/ 0 w 1499818"/>
              <a:gd name="connsiteY7" fmla="*/ 555467 h 617186"/>
              <a:gd name="connsiteX8" fmla="*/ 0 w 1499818"/>
              <a:gd name="connsiteY8" fmla="*/ 61719 h 61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818" h="617186">
                <a:moveTo>
                  <a:pt x="0" y="61719"/>
                </a:moveTo>
                <a:cubicBezTo>
                  <a:pt x="0" y="27633"/>
                  <a:pt x="27633" y="0"/>
                  <a:pt x="61719" y="0"/>
                </a:cubicBezTo>
                <a:lnTo>
                  <a:pt x="1438099" y="0"/>
                </a:lnTo>
                <a:cubicBezTo>
                  <a:pt x="1472185" y="0"/>
                  <a:pt x="1499818" y="27633"/>
                  <a:pt x="1499818" y="61719"/>
                </a:cubicBezTo>
                <a:lnTo>
                  <a:pt x="1499818" y="555467"/>
                </a:lnTo>
                <a:cubicBezTo>
                  <a:pt x="1499818" y="589553"/>
                  <a:pt x="1472185" y="617186"/>
                  <a:pt x="1438099" y="617186"/>
                </a:cubicBezTo>
                <a:lnTo>
                  <a:pt x="61719" y="617186"/>
                </a:lnTo>
                <a:cubicBezTo>
                  <a:pt x="27633" y="617186"/>
                  <a:pt x="0" y="589553"/>
                  <a:pt x="0" y="555467"/>
                </a:cubicBezTo>
                <a:lnTo>
                  <a:pt x="0" y="617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" tIns="26967" rIns="26967" bIns="2696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D/D/1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3779912" y="1286193"/>
            <a:ext cx="1440161" cy="617186"/>
          </a:xfrm>
          <a:custGeom>
            <a:avLst/>
            <a:gdLst>
              <a:gd name="connsiteX0" fmla="*/ 0 w 1499818"/>
              <a:gd name="connsiteY0" fmla="*/ 61719 h 617186"/>
              <a:gd name="connsiteX1" fmla="*/ 61719 w 1499818"/>
              <a:gd name="connsiteY1" fmla="*/ 0 h 617186"/>
              <a:gd name="connsiteX2" fmla="*/ 1438099 w 1499818"/>
              <a:gd name="connsiteY2" fmla="*/ 0 h 617186"/>
              <a:gd name="connsiteX3" fmla="*/ 1499818 w 1499818"/>
              <a:gd name="connsiteY3" fmla="*/ 61719 h 617186"/>
              <a:gd name="connsiteX4" fmla="*/ 1499818 w 1499818"/>
              <a:gd name="connsiteY4" fmla="*/ 555467 h 617186"/>
              <a:gd name="connsiteX5" fmla="*/ 1438099 w 1499818"/>
              <a:gd name="connsiteY5" fmla="*/ 617186 h 617186"/>
              <a:gd name="connsiteX6" fmla="*/ 61719 w 1499818"/>
              <a:gd name="connsiteY6" fmla="*/ 617186 h 617186"/>
              <a:gd name="connsiteX7" fmla="*/ 0 w 1499818"/>
              <a:gd name="connsiteY7" fmla="*/ 555467 h 617186"/>
              <a:gd name="connsiteX8" fmla="*/ 0 w 1499818"/>
              <a:gd name="connsiteY8" fmla="*/ 61719 h 61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818" h="617186">
                <a:moveTo>
                  <a:pt x="0" y="61719"/>
                </a:moveTo>
                <a:cubicBezTo>
                  <a:pt x="0" y="27633"/>
                  <a:pt x="27633" y="0"/>
                  <a:pt x="61719" y="0"/>
                </a:cubicBezTo>
                <a:lnTo>
                  <a:pt x="1438099" y="0"/>
                </a:lnTo>
                <a:cubicBezTo>
                  <a:pt x="1472185" y="0"/>
                  <a:pt x="1499818" y="27633"/>
                  <a:pt x="1499818" y="61719"/>
                </a:cubicBezTo>
                <a:lnTo>
                  <a:pt x="1499818" y="555467"/>
                </a:lnTo>
                <a:cubicBezTo>
                  <a:pt x="1499818" y="589553"/>
                  <a:pt x="1472185" y="617186"/>
                  <a:pt x="1438099" y="617186"/>
                </a:cubicBezTo>
                <a:lnTo>
                  <a:pt x="61719" y="617186"/>
                </a:lnTo>
                <a:cubicBezTo>
                  <a:pt x="27633" y="617186"/>
                  <a:pt x="0" y="589553"/>
                  <a:pt x="0" y="555467"/>
                </a:cubicBezTo>
                <a:lnTo>
                  <a:pt x="0" y="617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" tIns="26967" rIns="26967" bIns="2696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ESTE MODELO SE CONOCEN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5959114" y="476672"/>
            <a:ext cx="2141278" cy="740128"/>
          </a:xfrm>
          <a:custGeom>
            <a:avLst/>
            <a:gdLst>
              <a:gd name="connsiteX0" fmla="*/ 0 w 1499818"/>
              <a:gd name="connsiteY0" fmla="*/ 61719 h 617186"/>
              <a:gd name="connsiteX1" fmla="*/ 61719 w 1499818"/>
              <a:gd name="connsiteY1" fmla="*/ 0 h 617186"/>
              <a:gd name="connsiteX2" fmla="*/ 1438099 w 1499818"/>
              <a:gd name="connsiteY2" fmla="*/ 0 h 617186"/>
              <a:gd name="connsiteX3" fmla="*/ 1499818 w 1499818"/>
              <a:gd name="connsiteY3" fmla="*/ 61719 h 617186"/>
              <a:gd name="connsiteX4" fmla="*/ 1499818 w 1499818"/>
              <a:gd name="connsiteY4" fmla="*/ 555467 h 617186"/>
              <a:gd name="connsiteX5" fmla="*/ 1438099 w 1499818"/>
              <a:gd name="connsiteY5" fmla="*/ 617186 h 617186"/>
              <a:gd name="connsiteX6" fmla="*/ 61719 w 1499818"/>
              <a:gd name="connsiteY6" fmla="*/ 617186 h 617186"/>
              <a:gd name="connsiteX7" fmla="*/ 0 w 1499818"/>
              <a:gd name="connsiteY7" fmla="*/ 555467 h 617186"/>
              <a:gd name="connsiteX8" fmla="*/ 0 w 1499818"/>
              <a:gd name="connsiteY8" fmla="*/ 61719 h 61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818" h="617186">
                <a:moveTo>
                  <a:pt x="0" y="61719"/>
                </a:moveTo>
                <a:cubicBezTo>
                  <a:pt x="0" y="27633"/>
                  <a:pt x="27633" y="0"/>
                  <a:pt x="61719" y="0"/>
                </a:cubicBezTo>
                <a:lnTo>
                  <a:pt x="1438099" y="0"/>
                </a:lnTo>
                <a:cubicBezTo>
                  <a:pt x="1472185" y="0"/>
                  <a:pt x="1499818" y="27633"/>
                  <a:pt x="1499818" y="61719"/>
                </a:cubicBezTo>
                <a:lnTo>
                  <a:pt x="1499818" y="555467"/>
                </a:lnTo>
                <a:cubicBezTo>
                  <a:pt x="1499818" y="589553"/>
                  <a:pt x="1472185" y="617186"/>
                  <a:pt x="1438099" y="617186"/>
                </a:cubicBezTo>
                <a:lnTo>
                  <a:pt x="61719" y="617186"/>
                </a:lnTo>
                <a:cubicBezTo>
                  <a:pt x="27633" y="617186"/>
                  <a:pt x="0" y="589553"/>
                  <a:pt x="0" y="555467"/>
                </a:cubicBezTo>
                <a:lnTo>
                  <a:pt x="0" y="617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" tIns="26967" rIns="26967" bIns="2696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PATRON DE LLEGADAS COMO EL DE SERVICIO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5988470" y="1536060"/>
            <a:ext cx="2111922" cy="617186"/>
          </a:xfrm>
          <a:custGeom>
            <a:avLst/>
            <a:gdLst>
              <a:gd name="connsiteX0" fmla="*/ 0 w 1499818"/>
              <a:gd name="connsiteY0" fmla="*/ 61719 h 617186"/>
              <a:gd name="connsiteX1" fmla="*/ 61719 w 1499818"/>
              <a:gd name="connsiteY1" fmla="*/ 0 h 617186"/>
              <a:gd name="connsiteX2" fmla="*/ 1438099 w 1499818"/>
              <a:gd name="connsiteY2" fmla="*/ 0 h 617186"/>
              <a:gd name="connsiteX3" fmla="*/ 1499818 w 1499818"/>
              <a:gd name="connsiteY3" fmla="*/ 61719 h 617186"/>
              <a:gd name="connsiteX4" fmla="*/ 1499818 w 1499818"/>
              <a:gd name="connsiteY4" fmla="*/ 555467 h 617186"/>
              <a:gd name="connsiteX5" fmla="*/ 1438099 w 1499818"/>
              <a:gd name="connsiteY5" fmla="*/ 617186 h 617186"/>
              <a:gd name="connsiteX6" fmla="*/ 61719 w 1499818"/>
              <a:gd name="connsiteY6" fmla="*/ 617186 h 617186"/>
              <a:gd name="connsiteX7" fmla="*/ 0 w 1499818"/>
              <a:gd name="connsiteY7" fmla="*/ 555467 h 617186"/>
              <a:gd name="connsiteX8" fmla="*/ 0 w 1499818"/>
              <a:gd name="connsiteY8" fmla="*/ 61719 h 61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818" h="617186">
                <a:moveTo>
                  <a:pt x="0" y="61719"/>
                </a:moveTo>
                <a:cubicBezTo>
                  <a:pt x="0" y="27633"/>
                  <a:pt x="27633" y="0"/>
                  <a:pt x="61719" y="0"/>
                </a:cubicBezTo>
                <a:lnTo>
                  <a:pt x="1438099" y="0"/>
                </a:lnTo>
                <a:cubicBezTo>
                  <a:pt x="1472185" y="0"/>
                  <a:pt x="1499818" y="27633"/>
                  <a:pt x="1499818" y="61719"/>
                </a:cubicBezTo>
                <a:lnTo>
                  <a:pt x="1499818" y="555467"/>
                </a:lnTo>
                <a:cubicBezTo>
                  <a:pt x="1499818" y="589553"/>
                  <a:pt x="1472185" y="617186"/>
                  <a:pt x="1438099" y="617186"/>
                </a:cubicBezTo>
                <a:lnTo>
                  <a:pt x="61719" y="617186"/>
                </a:lnTo>
                <a:cubicBezTo>
                  <a:pt x="27633" y="617186"/>
                  <a:pt x="0" y="589553"/>
                  <a:pt x="0" y="555467"/>
                </a:cubicBezTo>
                <a:lnTo>
                  <a:pt x="0" y="617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" tIns="26967" rIns="26967" bIns="2696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UN SOLO SERVIDOR</a:t>
            </a:r>
            <a:endParaRPr lang="es-ES" sz="1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6711418" y="4806659"/>
            <a:ext cx="2201380" cy="792088"/>
          </a:xfrm>
          <a:custGeom>
            <a:avLst/>
            <a:gdLst>
              <a:gd name="connsiteX0" fmla="*/ 0 w 1499818"/>
              <a:gd name="connsiteY0" fmla="*/ 61719 h 617186"/>
              <a:gd name="connsiteX1" fmla="*/ 61719 w 1499818"/>
              <a:gd name="connsiteY1" fmla="*/ 0 h 617186"/>
              <a:gd name="connsiteX2" fmla="*/ 1438099 w 1499818"/>
              <a:gd name="connsiteY2" fmla="*/ 0 h 617186"/>
              <a:gd name="connsiteX3" fmla="*/ 1499818 w 1499818"/>
              <a:gd name="connsiteY3" fmla="*/ 61719 h 617186"/>
              <a:gd name="connsiteX4" fmla="*/ 1499818 w 1499818"/>
              <a:gd name="connsiteY4" fmla="*/ 555467 h 617186"/>
              <a:gd name="connsiteX5" fmla="*/ 1438099 w 1499818"/>
              <a:gd name="connsiteY5" fmla="*/ 617186 h 617186"/>
              <a:gd name="connsiteX6" fmla="*/ 61719 w 1499818"/>
              <a:gd name="connsiteY6" fmla="*/ 617186 h 617186"/>
              <a:gd name="connsiteX7" fmla="*/ 0 w 1499818"/>
              <a:gd name="connsiteY7" fmla="*/ 555467 h 617186"/>
              <a:gd name="connsiteX8" fmla="*/ 0 w 1499818"/>
              <a:gd name="connsiteY8" fmla="*/ 61719 h 61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818" h="617186">
                <a:moveTo>
                  <a:pt x="0" y="61719"/>
                </a:moveTo>
                <a:cubicBezTo>
                  <a:pt x="0" y="27633"/>
                  <a:pt x="27633" y="0"/>
                  <a:pt x="61719" y="0"/>
                </a:cubicBezTo>
                <a:lnTo>
                  <a:pt x="1438099" y="0"/>
                </a:lnTo>
                <a:cubicBezTo>
                  <a:pt x="1472185" y="0"/>
                  <a:pt x="1499818" y="27633"/>
                  <a:pt x="1499818" y="61719"/>
                </a:cubicBezTo>
                <a:lnTo>
                  <a:pt x="1499818" y="555467"/>
                </a:lnTo>
                <a:cubicBezTo>
                  <a:pt x="1499818" y="589553"/>
                  <a:pt x="1472185" y="617186"/>
                  <a:pt x="1438099" y="617186"/>
                </a:cubicBezTo>
                <a:lnTo>
                  <a:pt x="61719" y="617186"/>
                </a:lnTo>
                <a:cubicBezTo>
                  <a:pt x="27633" y="617186"/>
                  <a:pt x="0" y="589553"/>
                  <a:pt x="0" y="555467"/>
                </a:cubicBezTo>
                <a:lnTo>
                  <a:pt x="0" y="617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67" tIns="26967" rIns="26967" bIns="2696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*</a:t>
            </a:r>
            <a:r>
              <a:rPr lang="es-ES" sz="1400" kern="1200" dirty="0" smtClean="0">
                <a:latin typeface="Arial" pitchFamily="34" charset="0"/>
                <a:cs typeface="Arial" pitchFamily="34" charset="0"/>
              </a:rPr>
              <a:t>REVISIONES MEDICAS DE RUTINA.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656355" y="3371446"/>
            <a:ext cx="2232248" cy="75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*DEPTO. INSPECCION DE  CALIDAD EN LAS EMPRESAS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131840" y="4472971"/>
            <a:ext cx="235207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SE PRESENTAN EN  SITUACIONES COMO: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1331640" y="2461839"/>
            <a:ext cx="720080" cy="802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5220073" y="864128"/>
            <a:ext cx="739040" cy="671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220073" y="1536060"/>
            <a:ext cx="739040" cy="308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2950067" y="1594786"/>
            <a:ext cx="829845" cy="355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691680" y="4242176"/>
            <a:ext cx="1440160" cy="8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9" idx="3"/>
          </p:cNvCxnSpPr>
          <p:nvPr/>
        </p:nvCxnSpPr>
        <p:spPr>
          <a:xfrm flipV="1">
            <a:off x="5483910" y="3861049"/>
            <a:ext cx="1104314" cy="1151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5524605" y="5013031"/>
            <a:ext cx="1063619" cy="360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710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431534484"/>
              </p:ext>
            </p:extLst>
          </p:nvPr>
        </p:nvGraphicFramePr>
        <p:xfrm>
          <a:off x="467544" y="332656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9986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261430362"/>
              </p:ext>
            </p:extLst>
          </p:nvPr>
        </p:nvGraphicFramePr>
        <p:xfrm>
          <a:off x="683568" y="116632"/>
          <a:ext cx="820891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588224" y="45091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36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490031126"/>
              </p:ext>
            </p:extLst>
          </p:nvPr>
        </p:nvGraphicFramePr>
        <p:xfrm>
          <a:off x="251520" y="260648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7351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698563466"/>
              </p:ext>
            </p:extLst>
          </p:nvPr>
        </p:nvGraphicFramePr>
        <p:xfrm>
          <a:off x="683568" y="116632"/>
          <a:ext cx="820891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407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4236041306"/>
              </p:ext>
            </p:extLst>
          </p:nvPr>
        </p:nvGraphicFramePr>
        <p:xfrm>
          <a:off x="683568" y="116632"/>
          <a:ext cx="820891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727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209497585"/>
              </p:ext>
            </p:extLst>
          </p:nvPr>
        </p:nvGraphicFramePr>
        <p:xfrm>
          <a:off x="683568" y="116632"/>
          <a:ext cx="820891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1271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431478520"/>
              </p:ext>
            </p:extLst>
          </p:nvPr>
        </p:nvGraphicFramePr>
        <p:xfrm>
          <a:off x="683568" y="116632"/>
          <a:ext cx="820891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4531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628274500"/>
              </p:ext>
            </p:extLst>
          </p:nvPr>
        </p:nvGraphicFramePr>
        <p:xfrm>
          <a:off x="395536" y="116632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1467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247037159"/>
              </p:ext>
            </p:extLst>
          </p:nvPr>
        </p:nvGraphicFramePr>
        <p:xfrm>
          <a:off x="395536" y="116632"/>
          <a:ext cx="856895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5680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046406826"/>
              </p:ext>
            </p:extLst>
          </p:nvPr>
        </p:nvGraphicFramePr>
        <p:xfrm>
          <a:off x="395536" y="116632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5944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TC101790492[[fn=Cuaderno de dibujo]]</Template>
  <TotalTime>540</TotalTime>
  <Words>1553</Words>
  <Application>Microsoft Office PowerPoint</Application>
  <PresentationFormat>Presentación en pantalla (4:3)</PresentationFormat>
  <Paragraphs>225</Paragraphs>
  <Slides>20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Sketchbook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gato</dc:creator>
  <cp:lastModifiedBy>Tavo</cp:lastModifiedBy>
  <cp:revision>86</cp:revision>
  <dcterms:created xsi:type="dcterms:W3CDTF">2012-03-30T17:53:44Z</dcterms:created>
  <dcterms:modified xsi:type="dcterms:W3CDTF">2015-06-25T15:00:16Z</dcterms:modified>
</cp:coreProperties>
</file>